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3"/>
  </p:notesMasterIdLst>
  <p:handoutMasterIdLst>
    <p:handoutMasterId r:id="rId24"/>
  </p:handoutMasterIdLst>
  <p:sldIdLst>
    <p:sldId id="256" r:id="rId5"/>
    <p:sldId id="317" r:id="rId6"/>
    <p:sldId id="319" r:id="rId7"/>
    <p:sldId id="318" r:id="rId8"/>
    <p:sldId id="257" r:id="rId9"/>
    <p:sldId id="347" r:id="rId10"/>
    <p:sldId id="320" r:id="rId11"/>
    <p:sldId id="321" r:id="rId12"/>
    <p:sldId id="322" r:id="rId13"/>
    <p:sldId id="323" r:id="rId14"/>
    <p:sldId id="264" r:id="rId15"/>
    <p:sldId id="274" r:id="rId16"/>
    <p:sldId id="265" r:id="rId17"/>
    <p:sldId id="275" r:id="rId18"/>
    <p:sldId id="266" r:id="rId19"/>
    <p:sldId id="273" r:id="rId20"/>
    <p:sldId id="348" r:id="rId21"/>
    <p:sldId id="324" r:id="rId22"/>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20D53-8138-4E8E-83C0-F197AC2E4BA9}" v="127" dt="2021-05-21T06:58:46.12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6" autoAdjust="0"/>
    <p:restoredTop sz="94660"/>
  </p:normalViewPr>
  <p:slideViewPr>
    <p:cSldViewPr snapToGrid="0">
      <p:cViewPr varScale="1">
        <p:scale>
          <a:sx n="114" d="100"/>
          <a:sy n="114" d="100"/>
        </p:scale>
        <p:origin x="822" y="102"/>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7c446670-7459-44eb-8c93-60d80c060528" providerId="ADAL" clId="{A8F20D53-8138-4E8E-83C0-F197AC2E4BA9}"/>
    <pc:docChg chg="undo custSel addSld delSld modSld">
      <pc:chgData name="Thomas Noordeloos" userId="7c446670-7459-44eb-8c93-60d80c060528" providerId="ADAL" clId="{A8F20D53-8138-4E8E-83C0-F197AC2E4BA9}" dt="2021-05-21T06:58:46.122" v="1313" actId="1076"/>
      <pc:docMkLst>
        <pc:docMk/>
      </pc:docMkLst>
      <pc:sldChg chg="modSp add mod">
        <pc:chgData name="Thomas Noordeloos" userId="7c446670-7459-44eb-8c93-60d80c060528" providerId="ADAL" clId="{A8F20D53-8138-4E8E-83C0-F197AC2E4BA9}" dt="2021-05-20T14:52:20.376" v="313" actId="20577"/>
        <pc:sldMkLst>
          <pc:docMk/>
          <pc:sldMk cId="3788715575" sldId="256"/>
        </pc:sldMkLst>
        <pc:spChg chg="mod">
          <ac:chgData name="Thomas Noordeloos" userId="7c446670-7459-44eb-8c93-60d80c060528" providerId="ADAL" clId="{A8F20D53-8138-4E8E-83C0-F197AC2E4BA9}" dt="2021-05-20T14:52:20.376" v="313" actId="20577"/>
          <ac:spMkLst>
            <pc:docMk/>
            <pc:sldMk cId="3788715575" sldId="256"/>
            <ac:spMk id="10" creationId="{B5E90D55-298E-4509-878D-C4E228CD5F8E}"/>
          </ac:spMkLst>
        </pc:spChg>
        <pc:spChg chg="mod">
          <ac:chgData name="Thomas Noordeloos" userId="7c446670-7459-44eb-8c93-60d80c060528" providerId="ADAL" clId="{A8F20D53-8138-4E8E-83C0-F197AC2E4BA9}" dt="2021-05-20T14:26:52.061" v="81" actId="12"/>
          <ac:spMkLst>
            <pc:docMk/>
            <pc:sldMk cId="3788715575" sldId="256"/>
            <ac:spMk id="18" creationId="{D8729D5A-9FCE-424A-BA8D-CF5994EDB1B6}"/>
          </ac:spMkLst>
        </pc:spChg>
      </pc:sldChg>
      <pc:sldChg chg="del">
        <pc:chgData name="Thomas Noordeloos" userId="7c446670-7459-44eb-8c93-60d80c060528" providerId="ADAL" clId="{A8F20D53-8138-4E8E-83C0-F197AC2E4BA9}" dt="2021-05-20T11:45:31.398" v="0" actId="47"/>
        <pc:sldMkLst>
          <pc:docMk/>
          <pc:sldMk cId="2915755408" sldId="257"/>
        </pc:sldMkLst>
      </pc:sldChg>
      <pc:sldChg chg="modSp add mod">
        <pc:chgData name="Thomas Noordeloos" userId="7c446670-7459-44eb-8c93-60d80c060528" providerId="ADAL" clId="{A8F20D53-8138-4E8E-83C0-F197AC2E4BA9}" dt="2021-05-20T14:27:59.915" v="85" actId="20577"/>
        <pc:sldMkLst>
          <pc:docMk/>
          <pc:sldMk cId="3851533867" sldId="257"/>
        </pc:sldMkLst>
        <pc:spChg chg="mod">
          <ac:chgData name="Thomas Noordeloos" userId="7c446670-7459-44eb-8c93-60d80c060528" providerId="ADAL" clId="{A8F20D53-8138-4E8E-83C0-F197AC2E4BA9}" dt="2021-05-20T14:27:59.915" v="85" actId="20577"/>
          <ac:spMkLst>
            <pc:docMk/>
            <pc:sldMk cId="3851533867" sldId="257"/>
            <ac:spMk id="6" creationId="{00000000-0000-0000-0000-000000000000}"/>
          </ac:spMkLst>
        </pc:spChg>
      </pc:sldChg>
      <pc:sldChg chg="del">
        <pc:chgData name="Thomas Noordeloos" userId="7c446670-7459-44eb-8c93-60d80c060528" providerId="ADAL" clId="{A8F20D53-8138-4E8E-83C0-F197AC2E4BA9}" dt="2021-05-20T13:07:57.994" v="9" actId="47"/>
        <pc:sldMkLst>
          <pc:docMk/>
          <pc:sldMk cId="835233899" sldId="260"/>
        </pc:sldMkLst>
      </pc:sldChg>
      <pc:sldChg chg="modSp del mod">
        <pc:chgData name="Thomas Noordeloos" userId="7c446670-7459-44eb-8c93-60d80c060528" providerId="ADAL" clId="{A8F20D53-8138-4E8E-83C0-F197AC2E4BA9}" dt="2021-05-20T14:57:40.197" v="426" actId="47"/>
        <pc:sldMkLst>
          <pc:docMk/>
          <pc:sldMk cId="2571187496" sldId="262"/>
        </pc:sldMkLst>
        <pc:spChg chg="mod">
          <ac:chgData name="Thomas Noordeloos" userId="7c446670-7459-44eb-8c93-60d80c060528" providerId="ADAL" clId="{A8F20D53-8138-4E8E-83C0-F197AC2E4BA9}" dt="2021-05-20T13:08:12.704" v="13" actId="20577"/>
          <ac:spMkLst>
            <pc:docMk/>
            <pc:sldMk cId="2571187496" sldId="262"/>
            <ac:spMk id="2062" creationId="{90E6429A-9AA6-4CF5-9FC9-7A1E6DC8290A}"/>
          </ac:spMkLst>
        </pc:spChg>
      </pc:sldChg>
      <pc:sldChg chg="modSp mod">
        <pc:chgData name="Thomas Noordeloos" userId="7c446670-7459-44eb-8c93-60d80c060528" providerId="ADAL" clId="{A8F20D53-8138-4E8E-83C0-F197AC2E4BA9}" dt="2021-05-20T15:08:55" v="483" actId="20577"/>
        <pc:sldMkLst>
          <pc:docMk/>
          <pc:sldMk cId="178766934" sldId="264"/>
        </pc:sldMkLst>
        <pc:spChg chg="mod">
          <ac:chgData name="Thomas Noordeloos" userId="7c446670-7459-44eb-8c93-60d80c060528" providerId="ADAL" clId="{A8F20D53-8138-4E8E-83C0-F197AC2E4BA9}" dt="2021-05-20T15:07:52.808" v="452" actId="12"/>
          <ac:spMkLst>
            <pc:docMk/>
            <pc:sldMk cId="178766934" sldId="264"/>
            <ac:spMk id="2" creationId="{EEF1F575-4905-4EEC-868C-09C0CE35B725}"/>
          </ac:spMkLst>
        </pc:spChg>
        <pc:spChg chg="mod">
          <ac:chgData name="Thomas Noordeloos" userId="7c446670-7459-44eb-8c93-60d80c060528" providerId="ADAL" clId="{A8F20D53-8138-4E8E-83C0-F197AC2E4BA9}" dt="2021-05-20T15:07:55.264" v="455" actId="20577"/>
          <ac:spMkLst>
            <pc:docMk/>
            <pc:sldMk cId="178766934" sldId="264"/>
            <ac:spMk id="3" creationId="{5A2BC022-274F-4DA6-A094-DA44E1847625}"/>
          </ac:spMkLst>
        </pc:spChg>
        <pc:spChg chg="mod">
          <ac:chgData name="Thomas Noordeloos" userId="7c446670-7459-44eb-8c93-60d80c060528" providerId="ADAL" clId="{A8F20D53-8138-4E8E-83C0-F197AC2E4BA9}" dt="2021-05-20T15:07:58.802" v="458" actId="20577"/>
          <ac:spMkLst>
            <pc:docMk/>
            <pc:sldMk cId="178766934" sldId="264"/>
            <ac:spMk id="5" creationId="{37A6E00F-909D-4DFD-AE06-9AC3E750BC5A}"/>
          </ac:spMkLst>
        </pc:spChg>
        <pc:spChg chg="mod">
          <ac:chgData name="Thomas Noordeloos" userId="7c446670-7459-44eb-8c93-60d80c060528" providerId="ADAL" clId="{A8F20D53-8138-4E8E-83C0-F197AC2E4BA9}" dt="2021-05-20T15:08:01.327" v="461" actId="20577"/>
          <ac:spMkLst>
            <pc:docMk/>
            <pc:sldMk cId="178766934" sldId="264"/>
            <ac:spMk id="7" creationId="{67E6160F-9C0B-4252-9057-AEDC9908DCAF}"/>
          </ac:spMkLst>
        </pc:spChg>
        <pc:spChg chg="mod">
          <ac:chgData name="Thomas Noordeloos" userId="7c446670-7459-44eb-8c93-60d80c060528" providerId="ADAL" clId="{A8F20D53-8138-4E8E-83C0-F197AC2E4BA9}" dt="2021-05-20T15:08:55" v="483" actId="20577"/>
          <ac:spMkLst>
            <pc:docMk/>
            <pc:sldMk cId="178766934" sldId="264"/>
            <ac:spMk id="10" creationId="{819B2DE2-5698-4B2E-94BB-2893E437C926}"/>
          </ac:spMkLst>
        </pc:spChg>
        <pc:picChg chg="mod">
          <ac:chgData name="Thomas Noordeloos" userId="7c446670-7459-44eb-8c93-60d80c060528" providerId="ADAL" clId="{A8F20D53-8138-4E8E-83C0-F197AC2E4BA9}" dt="2021-05-20T13:13:50.400" v="16" actId="1076"/>
          <ac:picMkLst>
            <pc:docMk/>
            <pc:sldMk cId="178766934" sldId="264"/>
            <ac:picMk id="3074" creationId="{D4A8DFF4-4A60-4823-9B74-52FCF0D97DB9}"/>
          </ac:picMkLst>
        </pc:picChg>
      </pc:sldChg>
      <pc:sldChg chg="modSp mod">
        <pc:chgData name="Thomas Noordeloos" userId="7c446670-7459-44eb-8c93-60d80c060528" providerId="ADAL" clId="{A8F20D53-8138-4E8E-83C0-F197AC2E4BA9}" dt="2021-05-20T15:11:16.314" v="493" actId="6549"/>
        <pc:sldMkLst>
          <pc:docMk/>
          <pc:sldMk cId="3667868640" sldId="265"/>
        </pc:sldMkLst>
        <pc:spChg chg="mod">
          <ac:chgData name="Thomas Noordeloos" userId="7c446670-7459-44eb-8c93-60d80c060528" providerId="ADAL" clId="{A8F20D53-8138-4E8E-83C0-F197AC2E4BA9}" dt="2021-05-20T15:11:16.314" v="493" actId="6549"/>
          <ac:spMkLst>
            <pc:docMk/>
            <pc:sldMk cId="3667868640" sldId="265"/>
            <ac:spMk id="2" creationId="{00000000-0000-0000-0000-000000000000}"/>
          </ac:spMkLst>
        </pc:spChg>
      </pc:sldChg>
      <pc:sldChg chg="modSp mod">
        <pc:chgData name="Thomas Noordeloos" userId="7c446670-7459-44eb-8c93-60d80c060528" providerId="ADAL" clId="{A8F20D53-8138-4E8E-83C0-F197AC2E4BA9}" dt="2021-05-20T15:15:57.614" v="494" actId="207"/>
        <pc:sldMkLst>
          <pc:docMk/>
          <pc:sldMk cId="879120940" sldId="266"/>
        </pc:sldMkLst>
        <pc:spChg chg="mod">
          <ac:chgData name="Thomas Noordeloos" userId="7c446670-7459-44eb-8c93-60d80c060528" providerId="ADAL" clId="{A8F20D53-8138-4E8E-83C0-F197AC2E4BA9}" dt="2021-05-20T15:15:57.614" v="494" actId="207"/>
          <ac:spMkLst>
            <pc:docMk/>
            <pc:sldMk cId="879120940" sldId="266"/>
            <ac:spMk id="4" creationId="{00000000-0000-0000-0000-000000000000}"/>
          </ac:spMkLst>
        </pc:spChg>
      </pc:sldChg>
      <pc:sldChg chg="addSp modSp mod">
        <pc:chgData name="Thomas Noordeloos" userId="7c446670-7459-44eb-8c93-60d80c060528" providerId="ADAL" clId="{A8F20D53-8138-4E8E-83C0-F197AC2E4BA9}" dt="2021-05-21T06:48:18.861" v="1163" actId="313"/>
        <pc:sldMkLst>
          <pc:docMk/>
          <pc:sldMk cId="3397381362" sldId="273"/>
        </pc:sldMkLst>
        <pc:spChg chg="mod">
          <ac:chgData name="Thomas Noordeloos" userId="7c446670-7459-44eb-8c93-60d80c060528" providerId="ADAL" clId="{A8F20D53-8138-4E8E-83C0-F197AC2E4BA9}" dt="2021-05-20T15:26:10.234" v="798" actId="1076"/>
          <ac:spMkLst>
            <pc:docMk/>
            <pc:sldMk cId="3397381362" sldId="273"/>
            <ac:spMk id="4" creationId="{00000000-0000-0000-0000-000000000000}"/>
          </ac:spMkLst>
        </pc:spChg>
        <pc:spChg chg="mod">
          <ac:chgData name="Thomas Noordeloos" userId="7c446670-7459-44eb-8c93-60d80c060528" providerId="ADAL" clId="{A8F20D53-8138-4E8E-83C0-F197AC2E4BA9}" dt="2021-05-21T06:48:18.861" v="1163" actId="313"/>
          <ac:spMkLst>
            <pc:docMk/>
            <pc:sldMk cId="3397381362" sldId="273"/>
            <ac:spMk id="11" creationId="{00000000-0000-0000-0000-000000000000}"/>
          </ac:spMkLst>
        </pc:spChg>
        <pc:picChg chg="add mod">
          <ac:chgData name="Thomas Noordeloos" userId="7c446670-7459-44eb-8c93-60d80c060528" providerId="ADAL" clId="{A8F20D53-8138-4E8E-83C0-F197AC2E4BA9}" dt="2021-05-20T15:29:45.055" v="1004" actId="14100"/>
          <ac:picMkLst>
            <pc:docMk/>
            <pc:sldMk cId="3397381362" sldId="273"/>
            <ac:picMk id="5122" creationId="{C054DF4A-3108-4543-926B-B351224DD267}"/>
          </ac:picMkLst>
        </pc:picChg>
      </pc:sldChg>
      <pc:sldChg chg="modSp mod">
        <pc:chgData name="Thomas Noordeloos" userId="7c446670-7459-44eb-8c93-60d80c060528" providerId="ADAL" clId="{A8F20D53-8138-4E8E-83C0-F197AC2E4BA9}" dt="2021-05-20T15:08:28.880" v="481" actId="14100"/>
        <pc:sldMkLst>
          <pc:docMk/>
          <pc:sldMk cId="2662254966" sldId="274"/>
        </pc:sldMkLst>
        <pc:spChg chg="mod">
          <ac:chgData name="Thomas Noordeloos" userId="7c446670-7459-44eb-8c93-60d80c060528" providerId="ADAL" clId="{A8F20D53-8138-4E8E-83C0-F197AC2E4BA9}" dt="2021-05-20T15:08:12.596" v="467" actId="20577"/>
          <ac:spMkLst>
            <pc:docMk/>
            <pc:sldMk cId="2662254966" sldId="274"/>
            <ac:spMk id="6" creationId="{92ACF020-F044-4667-B834-4C88D0652756}"/>
          </ac:spMkLst>
        </pc:spChg>
        <pc:spChg chg="mod">
          <ac:chgData name="Thomas Noordeloos" userId="7c446670-7459-44eb-8c93-60d80c060528" providerId="ADAL" clId="{A8F20D53-8138-4E8E-83C0-F197AC2E4BA9}" dt="2021-05-20T15:08:15.021" v="470" actId="20577"/>
          <ac:spMkLst>
            <pc:docMk/>
            <pc:sldMk cId="2662254966" sldId="274"/>
            <ac:spMk id="8" creationId="{9331ECF9-71EA-4BE6-AEAE-71096777ED0F}"/>
          </ac:spMkLst>
        </pc:spChg>
        <pc:spChg chg="mod">
          <ac:chgData name="Thomas Noordeloos" userId="7c446670-7459-44eb-8c93-60d80c060528" providerId="ADAL" clId="{A8F20D53-8138-4E8E-83C0-F197AC2E4BA9}" dt="2021-05-20T15:08:18.298" v="473" actId="20577"/>
          <ac:spMkLst>
            <pc:docMk/>
            <pc:sldMk cId="2662254966" sldId="274"/>
            <ac:spMk id="9" creationId="{59F3F29E-FBA4-40F5-AFE8-3A7BE3D67065}"/>
          </ac:spMkLst>
        </pc:spChg>
        <pc:spChg chg="mod">
          <ac:chgData name="Thomas Noordeloos" userId="7c446670-7459-44eb-8c93-60d80c060528" providerId="ADAL" clId="{A8F20D53-8138-4E8E-83C0-F197AC2E4BA9}" dt="2021-05-20T15:08:21.563" v="476" actId="20577"/>
          <ac:spMkLst>
            <pc:docMk/>
            <pc:sldMk cId="2662254966" sldId="274"/>
            <ac:spMk id="11" creationId="{2EF87C0F-8F9C-47FF-9ED0-6B2574FF012E}"/>
          </ac:spMkLst>
        </pc:spChg>
        <pc:spChg chg="mod">
          <ac:chgData name="Thomas Noordeloos" userId="7c446670-7459-44eb-8c93-60d80c060528" providerId="ADAL" clId="{A8F20D53-8138-4E8E-83C0-F197AC2E4BA9}" dt="2021-05-20T15:08:28.880" v="481" actId="14100"/>
          <ac:spMkLst>
            <pc:docMk/>
            <pc:sldMk cId="2662254966" sldId="274"/>
            <ac:spMk id="12" creationId="{7F2DD1CA-9E11-4599-B128-78A168263C00}"/>
          </ac:spMkLst>
        </pc:spChg>
      </pc:sldChg>
      <pc:sldChg chg="del">
        <pc:chgData name="Thomas Noordeloos" userId="7c446670-7459-44eb-8c93-60d80c060528" providerId="ADAL" clId="{A8F20D53-8138-4E8E-83C0-F197AC2E4BA9}" dt="2021-05-20T15:16:07.330" v="496" actId="47"/>
        <pc:sldMkLst>
          <pc:docMk/>
          <pc:sldMk cId="3799976110" sldId="276"/>
        </pc:sldMkLst>
      </pc:sldChg>
      <pc:sldChg chg="del">
        <pc:chgData name="Thomas Noordeloos" userId="7c446670-7459-44eb-8c93-60d80c060528" providerId="ADAL" clId="{A8F20D53-8138-4E8E-83C0-F197AC2E4BA9}" dt="2021-05-20T15:16:11.438" v="497" actId="47"/>
        <pc:sldMkLst>
          <pc:docMk/>
          <pc:sldMk cId="3343568520" sldId="277"/>
        </pc:sldMkLst>
      </pc:sldChg>
      <pc:sldChg chg="modSp add mod">
        <pc:chgData name="Thomas Noordeloos" userId="7c446670-7459-44eb-8c93-60d80c060528" providerId="ADAL" clId="{A8F20D53-8138-4E8E-83C0-F197AC2E4BA9}" dt="2021-05-20T14:27:46.606" v="83" actId="6549"/>
        <pc:sldMkLst>
          <pc:docMk/>
          <pc:sldMk cId="341418734" sldId="317"/>
        </pc:sldMkLst>
        <pc:spChg chg="mod">
          <ac:chgData name="Thomas Noordeloos" userId="7c446670-7459-44eb-8c93-60d80c060528" providerId="ADAL" clId="{A8F20D53-8138-4E8E-83C0-F197AC2E4BA9}" dt="2021-05-20T14:27:46.606" v="83" actId="6549"/>
          <ac:spMkLst>
            <pc:docMk/>
            <pc:sldMk cId="341418734" sldId="317"/>
            <ac:spMk id="3" creationId="{00000000-0000-0000-0000-000000000000}"/>
          </ac:spMkLst>
        </pc:spChg>
        <pc:picChg chg="mod">
          <ac:chgData name="Thomas Noordeloos" userId="7c446670-7459-44eb-8c93-60d80c060528" providerId="ADAL" clId="{A8F20D53-8138-4E8E-83C0-F197AC2E4BA9}" dt="2021-05-20T11:46:18.733" v="8" actId="14100"/>
          <ac:picMkLst>
            <pc:docMk/>
            <pc:sldMk cId="341418734" sldId="317"/>
            <ac:picMk id="2050" creationId="{00000000-0000-0000-0000-000000000000}"/>
          </ac:picMkLst>
        </pc:picChg>
      </pc:sldChg>
      <pc:sldChg chg="add">
        <pc:chgData name="Thomas Noordeloos" userId="7c446670-7459-44eb-8c93-60d80c060528" providerId="ADAL" clId="{A8F20D53-8138-4E8E-83C0-F197AC2E4BA9}" dt="2021-05-20T13:08:00.993" v="10"/>
        <pc:sldMkLst>
          <pc:docMk/>
          <pc:sldMk cId="1032529152" sldId="318"/>
        </pc:sldMkLst>
      </pc:sldChg>
      <pc:sldChg chg="addSp delSp modSp add mod">
        <pc:chgData name="Thomas Noordeloos" userId="7c446670-7459-44eb-8c93-60d80c060528" providerId="ADAL" clId="{A8F20D53-8138-4E8E-83C0-F197AC2E4BA9}" dt="2021-05-20T13:20:07.367" v="41" actId="1076"/>
        <pc:sldMkLst>
          <pc:docMk/>
          <pc:sldMk cId="1590997427" sldId="319"/>
        </pc:sldMkLst>
        <pc:spChg chg="del">
          <ac:chgData name="Thomas Noordeloos" userId="7c446670-7459-44eb-8c93-60d80c060528" providerId="ADAL" clId="{A8F20D53-8138-4E8E-83C0-F197AC2E4BA9}" dt="2021-05-20T13:19:19.853" v="32" actId="478"/>
          <ac:spMkLst>
            <pc:docMk/>
            <pc:sldMk cId="1590997427" sldId="319"/>
            <ac:spMk id="2" creationId="{00000000-0000-0000-0000-000000000000}"/>
          </ac:spMkLst>
        </pc:spChg>
        <pc:spChg chg="del">
          <ac:chgData name="Thomas Noordeloos" userId="7c446670-7459-44eb-8c93-60d80c060528" providerId="ADAL" clId="{A8F20D53-8138-4E8E-83C0-F197AC2E4BA9}" dt="2021-05-20T13:19:22.948" v="33" actId="478"/>
          <ac:spMkLst>
            <pc:docMk/>
            <pc:sldMk cId="1590997427" sldId="319"/>
            <ac:spMk id="3" creationId="{00000000-0000-0000-0000-000000000000}"/>
          </ac:spMkLst>
        </pc:spChg>
        <pc:spChg chg="add del mod">
          <ac:chgData name="Thomas Noordeloos" userId="7c446670-7459-44eb-8c93-60d80c060528" providerId="ADAL" clId="{A8F20D53-8138-4E8E-83C0-F197AC2E4BA9}" dt="2021-05-20T13:19:24.356" v="34" actId="478"/>
          <ac:spMkLst>
            <pc:docMk/>
            <pc:sldMk cId="1590997427" sldId="319"/>
            <ac:spMk id="4" creationId="{DCE7D262-1CED-4700-AFE3-4C70239A0166}"/>
          </ac:spMkLst>
        </pc:spChg>
        <pc:spChg chg="add del mod">
          <ac:chgData name="Thomas Noordeloos" userId="7c446670-7459-44eb-8c93-60d80c060528" providerId="ADAL" clId="{A8F20D53-8138-4E8E-83C0-F197AC2E4BA9}" dt="2021-05-20T13:19:24.931" v="35" actId="478"/>
          <ac:spMkLst>
            <pc:docMk/>
            <pc:sldMk cId="1590997427" sldId="319"/>
            <ac:spMk id="7" creationId="{D89E609B-53F7-4C14-BF7F-01004D780B96}"/>
          </ac:spMkLst>
        </pc:spChg>
        <pc:picChg chg="add mod">
          <ac:chgData name="Thomas Noordeloos" userId="7c446670-7459-44eb-8c93-60d80c060528" providerId="ADAL" clId="{A8F20D53-8138-4E8E-83C0-F197AC2E4BA9}" dt="2021-05-20T13:20:02.742" v="40" actId="1076"/>
          <ac:picMkLst>
            <pc:docMk/>
            <pc:sldMk cId="1590997427" sldId="319"/>
            <ac:picMk id="1026" creationId="{3BC05BB6-3B6B-4FCC-8923-D9943FB20C2B}"/>
          </ac:picMkLst>
        </pc:picChg>
        <pc:picChg chg="add mod">
          <ac:chgData name="Thomas Noordeloos" userId="7c446670-7459-44eb-8c93-60d80c060528" providerId="ADAL" clId="{A8F20D53-8138-4E8E-83C0-F197AC2E4BA9}" dt="2021-05-20T13:20:07.367" v="41" actId="1076"/>
          <ac:picMkLst>
            <pc:docMk/>
            <pc:sldMk cId="1590997427" sldId="319"/>
            <ac:picMk id="1028" creationId="{C6E4EDB0-274B-4099-B68B-DA1B7CA69DE9}"/>
          </ac:picMkLst>
        </pc:picChg>
        <pc:picChg chg="del">
          <ac:chgData name="Thomas Noordeloos" userId="7c446670-7459-44eb-8c93-60d80c060528" providerId="ADAL" clId="{A8F20D53-8138-4E8E-83C0-F197AC2E4BA9}" dt="2021-05-20T13:19:19.853" v="32" actId="478"/>
          <ac:picMkLst>
            <pc:docMk/>
            <pc:sldMk cId="1590997427" sldId="319"/>
            <ac:picMk id="2050" creationId="{00000000-0000-0000-0000-000000000000}"/>
          </ac:picMkLst>
        </pc:picChg>
      </pc:sldChg>
      <pc:sldChg chg="add del">
        <pc:chgData name="Thomas Noordeloos" userId="7c446670-7459-44eb-8c93-60d80c060528" providerId="ADAL" clId="{A8F20D53-8138-4E8E-83C0-F197AC2E4BA9}" dt="2021-05-20T13:19:03.224" v="30" actId="2890"/>
        <pc:sldMkLst>
          <pc:docMk/>
          <pc:sldMk cId="4068675752" sldId="319"/>
        </pc:sldMkLst>
      </pc:sldChg>
      <pc:sldChg chg="addSp delSp modSp add mod modAnim">
        <pc:chgData name="Thomas Noordeloos" userId="7c446670-7459-44eb-8c93-60d80c060528" providerId="ADAL" clId="{A8F20D53-8138-4E8E-83C0-F197AC2E4BA9}" dt="2021-05-20T14:45:04.674" v="238" actId="1076"/>
        <pc:sldMkLst>
          <pc:docMk/>
          <pc:sldMk cId="2226100833" sldId="320"/>
        </pc:sldMkLst>
        <pc:spChg chg="add del mod">
          <ac:chgData name="Thomas Noordeloos" userId="7c446670-7459-44eb-8c93-60d80c060528" providerId="ADAL" clId="{A8F20D53-8138-4E8E-83C0-F197AC2E4BA9}" dt="2021-05-20T14:28:31.002" v="89" actId="478"/>
          <ac:spMkLst>
            <pc:docMk/>
            <pc:sldMk cId="2226100833" sldId="320"/>
            <ac:spMk id="3" creationId="{4C6AC496-C4D4-44CF-9986-073745CE42C1}"/>
          </ac:spMkLst>
        </pc:spChg>
        <pc:spChg chg="mod">
          <ac:chgData name="Thomas Noordeloos" userId="7c446670-7459-44eb-8c93-60d80c060528" providerId="ADAL" clId="{A8F20D53-8138-4E8E-83C0-F197AC2E4BA9}" dt="2021-05-20T14:45:04.674" v="238" actId="1076"/>
          <ac:spMkLst>
            <pc:docMk/>
            <pc:sldMk cId="2226100833" sldId="320"/>
            <ac:spMk id="4" creationId="{00000000-0000-0000-0000-000000000000}"/>
          </ac:spMkLst>
        </pc:spChg>
        <pc:spChg chg="add del mod">
          <ac:chgData name="Thomas Noordeloos" userId="7c446670-7459-44eb-8c93-60d80c060528" providerId="ADAL" clId="{A8F20D53-8138-4E8E-83C0-F197AC2E4BA9}" dt="2021-05-20T14:29:38.310" v="99" actId="478"/>
          <ac:spMkLst>
            <pc:docMk/>
            <pc:sldMk cId="2226100833" sldId="320"/>
            <ac:spMk id="8" creationId="{09FCB363-E947-4ABB-9190-50F97635B025}"/>
          </ac:spMkLst>
        </pc:spChg>
        <pc:spChg chg="mod">
          <ac:chgData name="Thomas Noordeloos" userId="7c446670-7459-44eb-8c93-60d80c060528" providerId="ADAL" clId="{A8F20D53-8138-4E8E-83C0-F197AC2E4BA9}" dt="2021-05-20T14:43:11.591" v="197" actId="122"/>
          <ac:spMkLst>
            <pc:docMk/>
            <pc:sldMk cId="2226100833" sldId="320"/>
            <ac:spMk id="12" creationId="{7573663E-8DFF-4CD1-8EBA-AD44AD0271F6}"/>
          </ac:spMkLst>
        </pc:spChg>
        <pc:spChg chg="add mod">
          <ac:chgData name="Thomas Noordeloos" userId="7c446670-7459-44eb-8c93-60d80c060528" providerId="ADAL" clId="{A8F20D53-8138-4E8E-83C0-F197AC2E4BA9}" dt="2021-05-20T14:43:14.260" v="198" actId="122"/>
          <ac:spMkLst>
            <pc:docMk/>
            <pc:sldMk cId="2226100833" sldId="320"/>
            <ac:spMk id="17" creationId="{C23A913D-8EC0-44C6-B8C3-292DD1ECEECE}"/>
          </ac:spMkLst>
        </pc:spChg>
        <pc:spChg chg="add mod">
          <ac:chgData name="Thomas Noordeloos" userId="7c446670-7459-44eb-8c93-60d80c060528" providerId="ADAL" clId="{A8F20D53-8138-4E8E-83C0-F197AC2E4BA9}" dt="2021-05-20T14:44:03.714" v="216" actId="20577"/>
          <ac:spMkLst>
            <pc:docMk/>
            <pc:sldMk cId="2226100833" sldId="320"/>
            <ac:spMk id="22" creationId="{2E6F5151-E7E6-4E9F-84CA-9A52F23D316E}"/>
          </ac:spMkLst>
        </pc:spChg>
        <pc:spChg chg="del">
          <ac:chgData name="Thomas Noordeloos" userId="7c446670-7459-44eb-8c93-60d80c060528" providerId="ADAL" clId="{A8F20D53-8138-4E8E-83C0-F197AC2E4BA9}" dt="2021-05-20T14:28:27.229" v="88" actId="478"/>
          <ac:spMkLst>
            <pc:docMk/>
            <pc:sldMk cId="2226100833" sldId="320"/>
            <ac:spMk id="2062" creationId="{90E6429A-9AA6-4CF5-9FC9-7A1E6DC8290A}"/>
          </ac:spMkLst>
        </pc:spChg>
        <pc:grpChg chg="add del mod">
          <ac:chgData name="Thomas Noordeloos" userId="7c446670-7459-44eb-8c93-60d80c060528" providerId="ADAL" clId="{A8F20D53-8138-4E8E-83C0-F197AC2E4BA9}" dt="2021-05-20T14:44:16.079" v="220" actId="21"/>
          <ac:grpSpMkLst>
            <pc:docMk/>
            <pc:sldMk cId="2226100833" sldId="320"/>
            <ac:grpSpMk id="5" creationId="{79E3A77A-9971-4F1C-BB93-4516A9D53A60}"/>
          </ac:grpSpMkLst>
        </pc:grpChg>
        <pc:grpChg chg="add mod topLvl">
          <ac:chgData name="Thomas Noordeloos" userId="7c446670-7459-44eb-8c93-60d80c060528" providerId="ADAL" clId="{A8F20D53-8138-4E8E-83C0-F197AC2E4BA9}" dt="2021-05-20T14:44:16.079" v="220" actId="21"/>
          <ac:grpSpMkLst>
            <pc:docMk/>
            <pc:sldMk cId="2226100833" sldId="320"/>
            <ac:grpSpMk id="9" creationId="{13D07184-71D5-41B1-83C2-1886E915F8B6}"/>
          </ac:grpSpMkLst>
        </pc:grpChg>
        <pc:picChg chg="add del mod">
          <ac:chgData name="Thomas Noordeloos" userId="7c446670-7459-44eb-8c93-60d80c060528" providerId="ADAL" clId="{A8F20D53-8138-4E8E-83C0-F197AC2E4BA9}" dt="2021-05-20T14:43:38.754" v="199" actId="478"/>
          <ac:picMkLst>
            <pc:docMk/>
            <pc:sldMk cId="2226100833" sldId="320"/>
            <ac:picMk id="6" creationId="{5727BBFD-6A49-4D76-B179-692453EC4DFB}"/>
          </ac:picMkLst>
        </pc:picChg>
        <pc:picChg chg="add del mod topLvl">
          <ac:chgData name="Thomas Noordeloos" userId="7c446670-7459-44eb-8c93-60d80c060528" providerId="ADAL" clId="{A8F20D53-8138-4E8E-83C0-F197AC2E4BA9}" dt="2021-05-20T14:44:16.079" v="220" actId="21"/>
          <ac:picMkLst>
            <pc:docMk/>
            <pc:sldMk cId="2226100833" sldId="320"/>
            <ac:picMk id="7" creationId="{0DA92B40-423C-4028-B850-0C86FE481F3C}"/>
          </ac:picMkLst>
        </pc:picChg>
        <pc:picChg chg="mod">
          <ac:chgData name="Thomas Noordeloos" userId="7c446670-7459-44eb-8c93-60d80c060528" providerId="ADAL" clId="{A8F20D53-8138-4E8E-83C0-F197AC2E4BA9}" dt="2021-05-20T14:29:20.945" v="93" actId="14100"/>
          <ac:picMkLst>
            <pc:docMk/>
            <pc:sldMk cId="2226100833" sldId="320"/>
            <ac:picMk id="10" creationId="{467F5DA4-FD7E-4E7E-8ADD-C95CBAF1F5BA}"/>
          </ac:picMkLst>
        </pc:picChg>
        <pc:picChg chg="del mod">
          <ac:chgData name="Thomas Noordeloos" userId="7c446670-7459-44eb-8c93-60d80c060528" providerId="ADAL" clId="{A8F20D53-8138-4E8E-83C0-F197AC2E4BA9}" dt="2021-05-20T14:44:08.872" v="217" actId="478"/>
          <ac:picMkLst>
            <pc:docMk/>
            <pc:sldMk cId="2226100833" sldId="320"/>
            <ac:picMk id="11" creationId="{88B1AAB3-9C1E-43A2-B3AE-EB97EFE5E67B}"/>
          </ac:picMkLst>
        </pc:picChg>
        <pc:picChg chg="add del mod">
          <ac:chgData name="Thomas Noordeloos" userId="7c446670-7459-44eb-8c93-60d80c060528" providerId="ADAL" clId="{A8F20D53-8138-4E8E-83C0-F197AC2E4BA9}" dt="2021-05-20T14:42:54.636" v="192" actId="478"/>
          <ac:picMkLst>
            <pc:docMk/>
            <pc:sldMk cId="2226100833" sldId="320"/>
            <ac:picMk id="14" creationId="{54380443-FA70-4756-984C-3FB5B2F790F7}"/>
          </ac:picMkLst>
        </pc:picChg>
        <pc:picChg chg="add mod">
          <ac:chgData name="Thomas Noordeloos" userId="7c446670-7459-44eb-8c93-60d80c060528" providerId="ADAL" clId="{A8F20D53-8138-4E8E-83C0-F197AC2E4BA9}" dt="2021-05-20T14:43:04.326" v="196" actId="14100"/>
          <ac:picMkLst>
            <pc:docMk/>
            <pc:sldMk cId="2226100833" sldId="320"/>
            <ac:picMk id="16" creationId="{325539EB-8401-401D-A123-C22BD28EB115}"/>
          </ac:picMkLst>
        </pc:picChg>
        <pc:picChg chg="del">
          <ac:chgData name="Thomas Noordeloos" userId="7c446670-7459-44eb-8c93-60d80c060528" providerId="ADAL" clId="{A8F20D53-8138-4E8E-83C0-F197AC2E4BA9}" dt="2021-05-20T14:28:23.121" v="87" actId="478"/>
          <ac:picMkLst>
            <pc:docMk/>
            <pc:sldMk cId="2226100833" sldId="320"/>
            <ac:picMk id="2050" creationId="{A0F05599-0D11-40A6-86CD-751F65459054}"/>
          </ac:picMkLst>
        </pc:picChg>
        <pc:picChg chg="add mod">
          <ac:chgData name="Thomas Noordeloos" userId="7c446670-7459-44eb-8c93-60d80c060528" providerId="ADAL" clId="{A8F20D53-8138-4E8E-83C0-F197AC2E4BA9}" dt="2021-05-20T14:43:50.005" v="204" actId="1076"/>
          <ac:picMkLst>
            <pc:docMk/>
            <pc:sldMk cId="2226100833" sldId="320"/>
            <ac:picMk id="2052" creationId="{928F1F61-AA9F-448F-9BFF-35DB4342711F}"/>
          </ac:picMkLst>
        </pc:picChg>
        <pc:picChg chg="add del">
          <ac:chgData name="Thomas Noordeloos" userId="7c446670-7459-44eb-8c93-60d80c060528" providerId="ADAL" clId="{A8F20D53-8138-4E8E-83C0-F197AC2E4BA9}" dt="2021-05-20T14:43:54.038" v="206"/>
          <ac:picMkLst>
            <pc:docMk/>
            <pc:sldMk cId="2226100833" sldId="320"/>
            <ac:picMk id="2054" creationId="{2D4BE88E-7DF2-4C4D-A007-C88E2114DA10}"/>
          </ac:picMkLst>
        </pc:picChg>
      </pc:sldChg>
      <pc:sldChg chg="addSp delSp modSp add mod modAnim">
        <pc:chgData name="Thomas Noordeloos" userId="7c446670-7459-44eb-8c93-60d80c060528" providerId="ADAL" clId="{A8F20D53-8138-4E8E-83C0-F197AC2E4BA9}" dt="2021-05-20T14:59:22.471" v="430" actId="1076"/>
        <pc:sldMkLst>
          <pc:docMk/>
          <pc:sldMk cId="3660978896" sldId="321"/>
        </pc:sldMkLst>
        <pc:spChg chg="add mod">
          <ac:chgData name="Thomas Noordeloos" userId="7c446670-7459-44eb-8c93-60d80c060528" providerId="ADAL" clId="{A8F20D53-8138-4E8E-83C0-F197AC2E4BA9}" dt="2021-05-20T14:46:41.670" v="283" actId="113"/>
          <ac:spMkLst>
            <pc:docMk/>
            <pc:sldMk cId="3660978896" sldId="321"/>
            <ac:spMk id="11" creationId="{1BA59ECE-60DF-4E18-B56F-321D9164A219}"/>
          </ac:spMkLst>
        </pc:spChg>
        <pc:spChg chg="del">
          <ac:chgData name="Thomas Noordeloos" userId="7c446670-7459-44eb-8c93-60d80c060528" providerId="ADAL" clId="{A8F20D53-8138-4E8E-83C0-F197AC2E4BA9}" dt="2021-05-20T14:46:18.012" v="240" actId="478"/>
          <ac:spMkLst>
            <pc:docMk/>
            <pc:sldMk cId="3660978896" sldId="321"/>
            <ac:spMk id="17" creationId="{C23A913D-8EC0-44C6-B8C3-292DD1ECEECE}"/>
          </ac:spMkLst>
        </pc:spChg>
        <pc:spChg chg="add del">
          <ac:chgData name="Thomas Noordeloos" userId="7c446670-7459-44eb-8c93-60d80c060528" providerId="ADAL" clId="{A8F20D53-8138-4E8E-83C0-F197AC2E4BA9}" dt="2021-05-20T14:47:03.163" v="285" actId="478"/>
          <ac:spMkLst>
            <pc:docMk/>
            <pc:sldMk cId="3660978896" sldId="321"/>
            <ac:spMk id="22" creationId="{2E6F5151-E7E6-4E9F-84CA-9A52F23D316E}"/>
          </ac:spMkLst>
        </pc:spChg>
        <pc:grpChg chg="del">
          <ac:chgData name="Thomas Noordeloos" userId="7c446670-7459-44eb-8c93-60d80c060528" providerId="ADAL" clId="{A8F20D53-8138-4E8E-83C0-F197AC2E4BA9}" dt="2021-05-20T14:46:18.012" v="240" actId="478"/>
          <ac:grpSpMkLst>
            <pc:docMk/>
            <pc:sldMk cId="3660978896" sldId="321"/>
            <ac:grpSpMk id="9" creationId="{13D07184-71D5-41B1-83C2-1886E915F8B6}"/>
          </ac:grpSpMkLst>
        </pc:grpChg>
        <pc:picChg chg="del">
          <ac:chgData name="Thomas Noordeloos" userId="7c446670-7459-44eb-8c93-60d80c060528" providerId="ADAL" clId="{A8F20D53-8138-4E8E-83C0-F197AC2E4BA9}" dt="2021-05-20T14:46:18.012" v="240" actId="478"/>
          <ac:picMkLst>
            <pc:docMk/>
            <pc:sldMk cId="3660978896" sldId="321"/>
            <ac:picMk id="16" creationId="{325539EB-8401-401D-A123-C22BD28EB115}"/>
          </ac:picMkLst>
        </pc:picChg>
        <pc:picChg chg="add del">
          <ac:chgData name="Thomas Noordeloos" userId="7c446670-7459-44eb-8c93-60d80c060528" providerId="ADAL" clId="{A8F20D53-8138-4E8E-83C0-F197AC2E4BA9}" dt="2021-05-20T14:47:03.163" v="285" actId="478"/>
          <ac:picMkLst>
            <pc:docMk/>
            <pc:sldMk cId="3660978896" sldId="321"/>
            <ac:picMk id="2052" creationId="{928F1F61-AA9F-448F-9BFF-35DB4342711F}"/>
          </ac:picMkLst>
        </pc:picChg>
        <pc:picChg chg="add del mod">
          <ac:chgData name="Thomas Noordeloos" userId="7c446670-7459-44eb-8c93-60d80c060528" providerId="ADAL" clId="{A8F20D53-8138-4E8E-83C0-F197AC2E4BA9}" dt="2021-05-20T14:59:15.687" v="427" actId="478"/>
          <ac:picMkLst>
            <pc:docMk/>
            <pc:sldMk cId="3660978896" sldId="321"/>
            <ac:picMk id="3074" creationId="{D20428D6-A43D-4945-A9D5-1FF04436D21D}"/>
          </ac:picMkLst>
        </pc:picChg>
        <pc:picChg chg="add mod">
          <ac:chgData name="Thomas Noordeloos" userId="7c446670-7459-44eb-8c93-60d80c060528" providerId="ADAL" clId="{A8F20D53-8138-4E8E-83C0-F197AC2E4BA9}" dt="2021-05-20T14:59:22.471" v="430" actId="1076"/>
          <ac:picMkLst>
            <pc:docMk/>
            <pc:sldMk cId="3660978896" sldId="321"/>
            <ac:picMk id="3076" creationId="{C1F3FE92-1B20-4FB1-B91A-428A0DB014A8}"/>
          </ac:picMkLst>
        </pc:picChg>
      </pc:sldChg>
      <pc:sldChg chg="addSp delSp modSp add mod">
        <pc:chgData name="Thomas Noordeloos" userId="7c446670-7459-44eb-8c93-60d80c060528" providerId="ADAL" clId="{A8F20D53-8138-4E8E-83C0-F197AC2E4BA9}" dt="2021-05-20T14:54:35.831" v="374" actId="113"/>
        <pc:sldMkLst>
          <pc:docMk/>
          <pc:sldMk cId="1851355657" sldId="322"/>
        </pc:sldMkLst>
        <pc:spChg chg="mod">
          <ac:chgData name="Thomas Noordeloos" userId="7c446670-7459-44eb-8c93-60d80c060528" providerId="ADAL" clId="{A8F20D53-8138-4E8E-83C0-F197AC2E4BA9}" dt="2021-05-20T14:54:35.831" v="374" actId="113"/>
          <ac:spMkLst>
            <pc:docMk/>
            <pc:sldMk cId="1851355657" sldId="322"/>
            <ac:spMk id="4" creationId="{00000000-0000-0000-0000-000000000000}"/>
          </ac:spMkLst>
        </pc:spChg>
        <pc:spChg chg="add mod">
          <ac:chgData name="Thomas Noordeloos" userId="7c446670-7459-44eb-8c93-60d80c060528" providerId="ADAL" clId="{A8F20D53-8138-4E8E-83C0-F197AC2E4BA9}" dt="2021-05-20T14:53:55.026" v="363" actId="123"/>
          <ac:spMkLst>
            <pc:docMk/>
            <pc:sldMk cId="1851355657" sldId="322"/>
            <ac:spMk id="8" creationId="{CB156616-BA10-4BB3-BD6C-97EF958435B7}"/>
          </ac:spMkLst>
        </pc:spChg>
        <pc:spChg chg="add del mod">
          <ac:chgData name="Thomas Noordeloos" userId="7c446670-7459-44eb-8c93-60d80c060528" providerId="ADAL" clId="{A8F20D53-8138-4E8E-83C0-F197AC2E4BA9}" dt="2021-05-20T14:54:13.786" v="366"/>
          <ac:spMkLst>
            <pc:docMk/>
            <pc:sldMk cId="1851355657" sldId="322"/>
            <ac:spMk id="9" creationId="{9393A6CD-82C7-4A67-80A5-423A1B947A98}"/>
          </ac:spMkLst>
        </pc:spChg>
        <pc:spChg chg="add mod">
          <ac:chgData name="Thomas Noordeloos" userId="7c446670-7459-44eb-8c93-60d80c060528" providerId="ADAL" clId="{A8F20D53-8138-4E8E-83C0-F197AC2E4BA9}" dt="2021-05-20T14:54:21.752" v="369" actId="27636"/>
          <ac:spMkLst>
            <pc:docMk/>
            <pc:sldMk cId="1851355657" sldId="322"/>
            <ac:spMk id="10" creationId="{741E6A6F-98D1-4C6D-A1DB-11B8728B1FC7}"/>
          </ac:spMkLst>
        </pc:spChg>
        <pc:spChg chg="mod">
          <ac:chgData name="Thomas Noordeloos" userId="7c446670-7459-44eb-8c93-60d80c060528" providerId="ADAL" clId="{A8F20D53-8138-4E8E-83C0-F197AC2E4BA9}" dt="2021-05-20T14:53:01.832" v="335" actId="20577"/>
          <ac:spMkLst>
            <pc:docMk/>
            <pc:sldMk cId="1851355657" sldId="322"/>
            <ac:spMk id="11" creationId="{1BA59ECE-60DF-4E18-B56F-321D9164A219}"/>
          </ac:spMkLst>
        </pc:spChg>
        <pc:picChg chg="del">
          <ac:chgData name="Thomas Noordeloos" userId="7c446670-7459-44eb-8c93-60d80c060528" providerId="ADAL" clId="{A8F20D53-8138-4E8E-83C0-F197AC2E4BA9}" dt="2021-05-20T14:49:52.118" v="294" actId="478"/>
          <ac:picMkLst>
            <pc:docMk/>
            <pc:sldMk cId="1851355657" sldId="322"/>
            <ac:picMk id="3074" creationId="{D20428D6-A43D-4945-A9D5-1FF04436D21D}"/>
          </ac:picMkLst>
        </pc:picChg>
      </pc:sldChg>
      <pc:sldChg chg="add del">
        <pc:chgData name="Thomas Noordeloos" userId="7c446670-7459-44eb-8c93-60d80c060528" providerId="ADAL" clId="{A8F20D53-8138-4E8E-83C0-F197AC2E4BA9}" dt="2021-05-20T14:54:55.393" v="375" actId="47"/>
        <pc:sldMkLst>
          <pc:docMk/>
          <pc:sldMk cId="119039229" sldId="323"/>
        </pc:sldMkLst>
      </pc:sldChg>
      <pc:sldChg chg="addSp delSp modSp add mod">
        <pc:chgData name="Thomas Noordeloos" userId="7c446670-7459-44eb-8c93-60d80c060528" providerId="ADAL" clId="{A8F20D53-8138-4E8E-83C0-F197AC2E4BA9}" dt="2021-05-20T14:57:15.220" v="425" actId="27636"/>
        <pc:sldMkLst>
          <pc:docMk/>
          <pc:sldMk cId="3615652904" sldId="323"/>
        </pc:sldMkLst>
        <pc:spChg chg="del">
          <ac:chgData name="Thomas Noordeloos" userId="7c446670-7459-44eb-8c93-60d80c060528" providerId="ADAL" clId="{A8F20D53-8138-4E8E-83C0-F197AC2E4BA9}" dt="2021-05-20T14:55:53.930" v="391" actId="478"/>
          <ac:spMkLst>
            <pc:docMk/>
            <pc:sldMk cId="3615652904" sldId="323"/>
            <ac:spMk id="8" creationId="{CB156616-BA10-4BB3-BD6C-97EF958435B7}"/>
          </ac:spMkLst>
        </pc:spChg>
        <pc:spChg chg="del">
          <ac:chgData name="Thomas Noordeloos" userId="7c446670-7459-44eb-8c93-60d80c060528" providerId="ADAL" clId="{A8F20D53-8138-4E8E-83C0-F197AC2E4BA9}" dt="2021-05-20T14:55:12.911" v="377" actId="478"/>
          <ac:spMkLst>
            <pc:docMk/>
            <pc:sldMk cId="3615652904" sldId="323"/>
            <ac:spMk id="10" creationId="{741E6A6F-98D1-4C6D-A1DB-11B8728B1FC7}"/>
          </ac:spMkLst>
        </pc:spChg>
        <pc:spChg chg="mod">
          <ac:chgData name="Thomas Noordeloos" userId="7c446670-7459-44eb-8c93-60d80c060528" providerId="ADAL" clId="{A8F20D53-8138-4E8E-83C0-F197AC2E4BA9}" dt="2021-05-20T14:57:15.220" v="425" actId="27636"/>
          <ac:spMkLst>
            <pc:docMk/>
            <pc:sldMk cId="3615652904" sldId="323"/>
            <ac:spMk id="11" creationId="{1BA59ECE-60DF-4E18-B56F-321D9164A219}"/>
          </ac:spMkLst>
        </pc:spChg>
        <pc:picChg chg="add del">
          <ac:chgData name="Thomas Noordeloos" userId="7c446670-7459-44eb-8c93-60d80c060528" providerId="ADAL" clId="{A8F20D53-8138-4E8E-83C0-F197AC2E4BA9}" dt="2021-05-20T14:56:17.982" v="393" actId="22"/>
          <ac:picMkLst>
            <pc:docMk/>
            <pc:sldMk cId="3615652904" sldId="323"/>
            <ac:picMk id="3" creationId="{42954BE7-B623-4839-A788-6699946DA68F}"/>
          </ac:picMkLst>
        </pc:picChg>
        <pc:picChg chg="add mod">
          <ac:chgData name="Thomas Noordeloos" userId="7c446670-7459-44eb-8c93-60d80c060528" providerId="ADAL" clId="{A8F20D53-8138-4E8E-83C0-F197AC2E4BA9}" dt="2021-05-20T14:56:56.333" v="396" actId="1076"/>
          <ac:picMkLst>
            <pc:docMk/>
            <pc:sldMk cId="3615652904" sldId="323"/>
            <ac:picMk id="6" creationId="{8541635A-6908-413E-80FF-2679C5B4B14B}"/>
          </ac:picMkLst>
        </pc:picChg>
      </pc:sldChg>
      <pc:sldChg chg="modSp add mod">
        <pc:chgData name="Thomas Noordeloos" userId="7c446670-7459-44eb-8c93-60d80c060528" providerId="ADAL" clId="{A8F20D53-8138-4E8E-83C0-F197AC2E4BA9}" dt="2021-05-20T15:19:08.281" v="517" actId="20577"/>
        <pc:sldMkLst>
          <pc:docMk/>
          <pc:sldMk cId="248492319" sldId="324"/>
        </pc:sldMkLst>
        <pc:spChg chg="mod">
          <ac:chgData name="Thomas Noordeloos" userId="7c446670-7459-44eb-8c93-60d80c060528" providerId="ADAL" clId="{A8F20D53-8138-4E8E-83C0-F197AC2E4BA9}" dt="2021-05-20T15:19:08.281" v="517" actId="20577"/>
          <ac:spMkLst>
            <pc:docMk/>
            <pc:sldMk cId="248492319" sldId="324"/>
            <ac:spMk id="4" creationId="{00000000-0000-0000-0000-000000000000}"/>
          </ac:spMkLst>
        </pc:spChg>
      </pc:sldChg>
      <pc:sldChg chg="addSp delSp modSp add del mod">
        <pc:chgData name="Thomas Noordeloos" userId="7c446670-7459-44eb-8c93-60d80c060528" providerId="ADAL" clId="{A8F20D53-8138-4E8E-83C0-F197AC2E4BA9}" dt="2021-05-20T15:07:06.179" v="438" actId="47"/>
        <pc:sldMkLst>
          <pc:docMk/>
          <pc:sldMk cId="2920174314" sldId="324"/>
        </pc:sldMkLst>
        <pc:picChg chg="add mod">
          <ac:chgData name="Thomas Noordeloos" userId="7c446670-7459-44eb-8c93-60d80c060528" providerId="ADAL" clId="{A8F20D53-8138-4E8E-83C0-F197AC2E4BA9}" dt="2021-05-20T15:05:40.071" v="437" actId="1076"/>
          <ac:picMkLst>
            <pc:docMk/>
            <pc:sldMk cId="2920174314" sldId="324"/>
            <ac:picMk id="3" creationId="{6FD8F569-A196-4181-A402-728932535BCD}"/>
          </ac:picMkLst>
        </pc:picChg>
        <pc:picChg chg="del">
          <ac:chgData name="Thomas Noordeloos" userId="7c446670-7459-44eb-8c93-60d80c060528" providerId="ADAL" clId="{A8F20D53-8138-4E8E-83C0-F197AC2E4BA9}" dt="2021-05-20T15:05:33.265" v="434" actId="478"/>
          <ac:picMkLst>
            <pc:docMk/>
            <pc:sldMk cId="2920174314" sldId="324"/>
            <ac:picMk id="6" creationId="{8541635A-6908-413E-80FF-2679C5B4B14B}"/>
          </ac:picMkLst>
        </pc:picChg>
      </pc:sldChg>
      <pc:sldChg chg="modSp add mod">
        <pc:chgData name="Thomas Noordeloos" userId="7c446670-7459-44eb-8c93-60d80c060528" providerId="ADAL" clId="{A8F20D53-8138-4E8E-83C0-F197AC2E4BA9}" dt="2021-05-21T06:45:31.999" v="1030" actId="20577"/>
        <pc:sldMkLst>
          <pc:docMk/>
          <pc:sldMk cId="2166151410" sldId="347"/>
        </pc:sldMkLst>
        <pc:spChg chg="mod">
          <ac:chgData name="Thomas Noordeloos" userId="7c446670-7459-44eb-8c93-60d80c060528" providerId="ADAL" clId="{A8F20D53-8138-4E8E-83C0-F197AC2E4BA9}" dt="2021-05-21T06:45:31.999" v="1030" actId="20577"/>
          <ac:spMkLst>
            <pc:docMk/>
            <pc:sldMk cId="2166151410" sldId="347"/>
            <ac:spMk id="2" creationId="{00000000-0000-0000-0000-000000000000}"/>
          </ac:spMkLst>
        </pc:spChg>
      </pc:sldChg>
      <pc:sldChg chg="addSp delSp modSp add mod">
        <pc:chgData name="Thomas Noordeloos" userId="7c446670-7459-44eb-8c93-60d80c060528" providerId="ADAL" clId="{A8F20D53-8138-4E8E-83C0-F197AC2E4BA9}" dt="2021-05-21T06:58:46.122" v="1313" actId="1076"/>
        <pc:sldMkLst>
          <pc:docMk/>
          <pc:sldMk cId="885084909" sldId="348"/>
        </pc:sldMkLst>
        <pc:spChg chg="add mod">
          <ac:chgData name="Thomas Noordeloos" userId="7c446670-7459-44eb-8c93-60d80c060528" providerId="ADAL" clId="{A8F20D53-8138-4E8E-83C0-F197AC2E4BA9}" dt="2021-05-21T06:50:36.361" v="1184" actId="403"/>
          <ac:spMkLst>
            <pc:docMk/>
            <pc:sldMk cId="885084909" sldId="348"/>
            <ac:spMk id="6" creationId="{C8282A84-F3AE-49F8-B8CD-DA8329E7E71E}"/>
          </ac:spMkLst>
        </pc:spChg>
        <pc:spChg chg="add mod">
          <ac:chgData name="Thomas Noordeloos" userId="7c446670-7459-44eb-8c93-60d80c060528" providerId="ADAL" clId="{A8F20D53-8138-4E8E-83C0-F197AC2E4BA9}" dt="2021-05-21T06:52:22.971" v="1265" actId="1076"/>
          <ac:spMkLst>
            <pc:docMk/>
            <pc:sldMk cId="885084909" sldId="348"/>
            <ac:spMk id="7" creationId="{70906793-9B85-4DD6-A976-BD2524F37408}"/>
          </ac:spMkLst>
        </pc:spChg>
        <pc:spChg chg="del">
          <ac:chgData name="Thomas Noordeloos" userId="7c446670-7459-44eb-8c93-60d80c060528" providerId="ADAL" clId="{A8F20D53-8138-4E8E-83C0-F197AC2E4BA9}" dt="2021-05-21T06:49:51.480" v="1165" actId="478"/>
          <ac:spMkLst>
            <pc:docMk/>
            <pc:sldMk cId="885084909" sldId="348"/>
            <ac:spMk id="11" creationId="{00000000-0000-0000-0000-000000000000}"/>
          </ac:spMkLst>
        </pc:spChg>
        <pc:picChg chg="add mod">
          <ac:chgData name="Thomas Noordeloos" userId="7c446670-7459-44eb-8c93-60d80c060528" providerId="ADAL" clId="{A8F20D53-8138-4E8E-83C0-F197AC2E4BA9}" dt="2021-05-21T06:58:36.698" v="1308" actId="1076"/>
          <ac:picMkLst>
            <pc:docMk/>
            <pc:sldMk cId="885084909" sldId="348"/>
            <ac:picMk id="12" creationId="{F6EEA27B-4533-424A-9EFA-3BD8461C9AA9}"/>
          </ac:picMkLst>
        </pc:picChg>
        <pc:picChg chg="add mod">
          <ac:chgData name="Thomas Noordeloos" userId="7c446670-7459-44eb-8c93-60d80c060528" providerId="ADAL" clId="{A8F20D53-8138-4E8E-83C0-F197AC2E4BA9}" dt="2021-05-21T06:58:42.500" v="1311" actId="1076"/>
          <ac:picMkLst>
            <pc:docMk/>
            <pc:sldMk cId="885084909" sldId="348"/>
            <ac:picMk id="13" creationId="{5358E086-71CB-4D20-9C20-EA94FB711ED2}"/>
          </ac:picMkLst>
        </pc:picChg>
        <pc:picChg chg="add mod">
          <ac:chgData name="Thomas Noordeloos" userId="7c446670-7459-44eb-8c93-60d80c060528" providerId="ADAL" clId="{A8F20D53-8138-4E8E-83C0-F197AC2E4BA9}" dt="2021-05-21T06:58:21.471" v="1302" actId="1076"/>
          <ac:picMkLst>
            <pc:docMk/>
            <pc:sldMk cId="885084909" sldId="348"/>
            <ac:picMk id="14" creationId="{902AC03F-FFE2-4A06-9875-C1DDBE62D0F4}"/>
          </ac:picMkLst>
        </pc:picChg>
        <pc:picChg chg="add mod">
          <ac:chgData name="Thomas Noordeloos" userId="7c446670-7459-44eb-8c93-60d80c060528" providerId="ADAL" clId="{A8F20D53-8138-4E8E-83C0-F197AC2E4BA9}" dt="2021-05-21T06:58:13.404" v="1298" actId="1076"/>
          <ac:picMkLst>
            <pc:docMk/>
            <pc:sldMk cId="885084909" sldId="348"/>
            <ac:picMk id="15" creationId="{1D0A60B7-B9C3-41F5-82D8-1FE95A98F080}"/>
          </ac:picMkLst>
        </pc:picChg>
        <pc:picChg chg="add mod">
          <ac:chgData name="Thomas Noordeloos" userId="7c446670-7459-44eb-8c93-60d80c060528" providerId="ADAL" clId="{A8F20D53-8138-4E8E-83C0-F197AC2E4BA9}" dt="2021-05-21T06:58:09.442" v="1296" actId="1076"/>
          <ac:picMkLst>
            <pc:docMk/>
            <pc:sldMk cId="885084909" sldId="348"/>
            <ac:picMk id="16" creationId="{3BC0E25B-493B-4263-A004-532C6510C608}"/>
          </ac:picMkLst>
        </pc:picChg>
        <pc:picChg chg="mod">
          <ac:chgData name="Thomas Noordeloos" userId="7c446670-7459-44eb-8c93-60d80c060528" providerId="ADAL" clId="{A8F20D53-8138-4E8E-83C0-F197AC2E4BA9}" dt="2021-05-21T06:57:58.332" v="1286" actId="14100"/>
          <ac:picMkLst>
            <pc:docMk/>
            <pc:sldMk cId="885084909" sldId="348"/>
            <ac:picMk id="5122" creationId="{C054DF4A-3108-4543-926B-B351224DD267}"/>
          </ac:picMkLst>
        </pc:picChg>
        <pc:picChg chg="add del mod">
          <ac:chgData name="Thomas Noordeloos" userId="7c446670-7459-44eb-8c93-60d80c060528" providerId="ADAL" clId="{A8F20D53-8138-4E8E-83C0-F197AC2E4BA9}" dt="2021-05-21T06:58:43.248" v="1312" actId="1076"/>
          <ac:picMkLst>
            <pc:docMk/>
            <pc:sldMk cId="885084909" sldId="348"/>
            <ac:picMk id="6146" creationId="{CCC110E0-E9B1-4D5A-8622-B9FA19349866}"/>
          </ac:picMkLst>
        </pc:picChg>
        <pc:picChg chg="add del">
          <ac:chgData name="Thomas Noordeloos" userId="7c446670-7459-44eb-8c93-60d80c060528" providerId="ADAL" clId="{A8F20D53-8138-4E8E-83C0-F197AC2E4BA9}" dt="2021-05-21T06:53:36.897" v="1271"/>
          <ac:picMkLst>
            <pc:docMk/>
            <pc:sldMk cId="885084909" sldId="348"/>
            <ac:picMk id="6148" creationId="{8AD51F40-D015-4165-B3AB-EA9FE1CA31EF}"/>
          </ac:picMkLst>
        </pc:picChg>
        <pc:picChg chg="add mod">
          <ac:chgData name="Thomas Noordeloos" userId="7c446670-7459-44eb-8c93-60d80c060528" providerId="ADAL" clId="{A8F20D53-8138-4E8E-83C0-F197AC2E4BA9}" dt="2021-05-21T06:58:46.122" v="1313" actId="1076"/>
          <ac:picMkLst>
            <pc:docMk/>
            <pc:sldMk cId="885084909" sldId="348"/>
            <ac:picMk id="6150" creationId="{A7C0F65F-983F-4AFD-8BFB-057EEA465BC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20-5-2021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B15BD-C251-4361-9924-1908F6DB658F}" type="datetimeFigureOut">
              <a:rPr lang="nl-NL" smtClean="0"/>
              <a:t>20-5-2021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D9CD5-9F55-41D3-AAEF-D83B10146795}" type="slidenum">
              <a:rPr lang="nl-NL" smtClean="0"/>
              <a:t>‹nr.›</a:t>
            </a:fld>
            <a:endParaRPr lang="nl-NL"/>
          </a:p>
        </p:txBody>
      </p:sp>
    </p:spTree>
    <p:extLst>
      <p:ext uri="{BB962C8B-B14F-4D97-AF65-F5344CB8AC3E}">
        <p14:creationId xmlns:p14="http://schemas.microsoft.com/office/powerpoint/2010/main" val="156264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18FED7-AB46-4296-A2AB-73E4BDC03138}"/>
              </a:ext>
            </a:extLst>
          </p:cNvPr>
          <p:cNvSpPr>
            <a:spLocks noGrp="1"/>
          </p:cNvSpPr>
          <p:nvPr>
            <p:ph type="title"/>
          </p:nvPr>
        </p:nvSpPr>
        <p:spPr/>
        <p:txBody>
          <a:bodyPr/>
          <a:lstStyle/>
          <a:p>
            <a:r>
              <a:rPr lang="nl-NL" b="1">
                <a:solidFill>
                  <a:srgbClr val="0070C0"/>
                </a:solidFill>
              </a:rPr>
              <a:t>Inventarisatie plangebied</a:t>
            </a:r>
            <a:endParaRPr lang="nl-NL" dirty="0"/>
          </a:p>
        </p:txBody>
      </p:sp>
      <p:sp>
        <p:nvSpPr>
          <p:cNvPr id="6" name="Tijdelijke aanduiding voor inhoud 5">
            <a:extLst>
              <a:ext uri="{FF2B5EF4-FFF2-40B4-BE49-F238E27FC236}">
                <a16:creationId xmlns:a16="http://schemas.microsoft.com/office/drawing/2014/main" id="{4910A9D3-44B0-412E-9D51-FA1C2DD5ED39}"/>
              </a:ext>
            </a:extLst>
          </p:cNvPr>
          <p:cNvSpPr>
            <a:spLocks noGrp="1"/>
          </p:cNvSpPr>
          <p:nvPr>
            <p:ph sz="half" idx="2"/>
          </p:nvPr>
        </p:nvSpPr>
        <p:spPr>
          <a:xfrm>
            <a:off x="8733347" y="1736252"/>
            <a:ext cx="2562138" cy="2032801"/>
          </a:xfrm>
        </p:spPr>
        <p:txBody>
          <a:bodyPr/>
          <a:lstStyle/>
          <a:p>
            <a:pPr marL="0" indent="0">
              <a:buNone/>
            </a:pPr>
            <a:r>
              <a:rPr lang="nl-NL" sz="1400" b="1" dirty="0"/>
              <a:t>IBS Thema</a:t>
            </a:r>
          </a:p>
          <a:p>
            <a:pPr>
              <a:buFont typeface="Wingdings" panose="05000000000000000000" pitchFamily="2" charset="2"/>
              <a:buChar char="ü"/>
            </a:pPr>
            <a:r>
              <a:rPr lang="nl-NL" sz="1400" b="1" dirty="0">
                <a:solidFill>
                  <a:srgbClr val="0070C0"/>
                </a:solidFill>
              </a:rPr>
              <a:t> Inventarisatie plangebied</a:t>
            </a:r>
          </a:p>
          <a:p>
            <a:pPr>
              <a:buFont typeface="Wingdings" panose="05000000000000000000" pitchFamily="2" charset="2"/>
              <a:buChar char="q"/>
            </a:pPr>
            <a:r>
              <a:rPr lang="nl-NL" sz="1400" dirty="0">
                <a:solidFill>
                  <a:schemeClr val="bg1">
                    <a:lumMod val="85000"/>
                  </a:schemeClr>
                </a:solidFill>
              </a:rPr>
              <a:t> Marktonderzoek</a:t>
            </a:r>
          </a:p>
          <a:p>
            <a:pPr>
              <a:buFont typeface="Wingdings" panose="05000000000000000000" pitchFamily="2" charset="2"/>
              <a:buChar char="q"/>
            </a:pPr>
            <a:r>
              <a:rPr lang="nl-NL" sz="1400" dirty="0">
                <a:solidFill>
                  <a:schemeClr val="bg1">
                    <a:lumMod val="85000"/>
                  </a:schemeClr>
                </a:solidFill>
              </a:rPr>
              <a:t> Ontwerp</a:t>
            </a:r>
          </a:p>
          <a:p>
            <a:pPr>
              <a:buFont typeface="Wingdings" panose="05000000000000000000" pitchFamily="2" charset="2"/>
              <a:buChar char="q"/>
            </a:pPr>
            <a:r>
              <a:rPr lang="nl-NL" sz="1400" dirty="0">
                <a:solidFill>
                  <a:schemeClr val="bg1">
                    <a:lumMod val="85000"/>
                  </a:schemeClr>
                </a:solidFill>
              </a:rPr>
              <a:t> Natuur in de stad</a:t>
            </a:r>
          </a:p>
          <a:p>
            <a:pPr>
              <a:buFont typeface="Wingdings" panose="05000000000000000000" pitchFamily="2" charset="2"/>
              <a:buChar char="q"/>
            </a:pPr>
            <a:r>
              <a:rPr lang="nl-NL" sz="1400" dirty="0">
                <a:solidFill>
                  <a:schemeClr val="bg1">
                    <a:lumMod val="85000"/>
                  </a:schemeClr>
                </a:solidFill>
              </a:rPr>
              <a:t> Samenwerken</a:t>
            </a:r>
          </a:p>
        </p:txBody>
      </p:sp>
      <p:sp>
        <p:nvSpPr>
          <p:cNvPr id="10" name="Tijdelijke aanduiding voor inhoud 5">
            <a:extLst>
              <a:ext uri="{FF2B5EF4-FFF2-40B4-BE49-F238E27FC236}">
                <a16:creationId xmlns:a16="http://schemas.microsoft.com/office/drawing/2014/main" id="{B5E90D55-298E-4509-878D-C4E228CD5F8E}"/>
              </a:ext>
            </a:extLst>
          </p:cNvPr>
          <p:cNvSpPr txBox="1">
            <a:spLocks/>
          </p:cNvSpPr>
          <p:nvPr/>
        </p:nvSpPr>
        <p:spPr bwMode="auto">
          <a:xfrm>
            <a:off x="1915405"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2000" b="1" dirty="0"/>
              <a:t>Begrippen</a:t>
            </a:r>
          </a:p>
          <a:p>
            <a:pPr>
              <a:buFont typeface="Wingdings" panose="05000000000000000000" pitchFamily="2" charset="2"/>
              <a:buChar char="ü"/>
            </a:pPr>
            <a:r>
              <a:rPr lang="nl-NL" sz="2000" dirty="0"/>
              <a:t>Omgevingsvisie </a:t>
            </a:r>
          </a:p>
          <a:p>
            <a:pPr>
              <a:buFont typeface="Wingdings" panose="05000000000000000000" pitchFamily="2" charset="2"/>
              <a:buChar char="ü"/>
            </a:pPr>
            <a:r>
              <a:rPr lang="nl-NL" sz="2000" dirty="0"/>
              <a:t>Koersdocument </a:t>
            </a:r>
          </a:p>
          <a:p>
            <a:pPr marL="0" indent="0">
              <a:buNone/>
            </a:pPr>
            <a:r>
              <a:rPr lang="nl-NL" sz="2000" dirty="0"/>
              <a:t> </a:t>
            </a:r>
          </a:p>
        </p:txBody>
      </p:sp>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603309" y="5736482"/>
            <a:ext cx="11241946" cy="326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endParaRPr lang="nl-NL" sz="1400" dirty="0"/>
          </a:p>
        </p:txBody>
      </p:sp>
      <p:graphicFrame>
        <p:nvGraphicFramePr>
          <p:cNvPr id="13" name="Tabel 13">
            <a:extLst>
              <a:ext uri="{FF2B5EF4-FFF2-40B4-BE49-F238E27FC236}">
                <a16:creationId xmlns:a16="http://schemas.microsoft.com/office/drawing/2014/main" id="{BBD81BF5-9E86-4852-B783-21B8761DB99C}"/>
              </a:ext>
            </a:extLst>
          </p:cNvPr>
          <p:cNvGraphicFramePr>
            <a:graphicFrameLocks noGrp="1"/>
          </p:cNvGraphicFramePr>
          <p:nvPr/>
        </p:nvGraphicFramePr>
        <p:xfrm>
          <a:off x="2177583" y="5714290"/>
          <a:ext cx="7459328" cy="370840"/>
        </p:xfrm>
        <a:graphic>
          <a:graphicData uri="http://schemas.openxmlformats.org/drawingml/2006/table">
            <a:tbl>
              <a:tblPr firstRow="1" bandRow="1">
                <a:tableStyleId>{69CF1AB2-1976-4502-BF36-3FF5EA218861}</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370840">
                <a:tc>
                  <a:txBody>
                    <a:bodyPr/>
                    <a:lstStyle/>
                    <a:p>
                      <a:pPr algn="ctr"/>
                      <a:r>
                        <a:rPr lang="nl-NL" sz="1200" dirty="0">
                          <a:solidFill>
                            <a:schemeClr val="bg1">
                              <a:lumMod val="85000"/>
                            </a:schemeClr>
                          </a:solidFill>
                        </a:rPr>
                        <a:t>Week 1</a:t>
                      </a:r>
                    </a:p>
                  </a:txBody>
                  <a:tcPr anchor="ctr"/>
                </a:tc>
                <a:tc>
                  <a:txBody>
                    <a:bodyPr/>
                    <a:lstStyle/>
                    <a:p>
                      <a:pPr marL="0" algn="ctr" defTabSz="914400" rtl="0" eaLnBrk="1" latinLnBrk="0" hangingPunct="1"/>
                      <a:r>
                        <a:rPr lang="nl-NL" sz="1200" b="1" kern="1200" dirty="0">
                          <a:solidFill>
                            <a:schemeClr val="tx1"/>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15" name="Afbeelding 14">
            <a:extLst>
              <a:ext uri="{FF2B5EF4-FFF2-40B4-BE49-F238E27FC236}">
                <a16:creationId xmlns:a16="http://schemas.microsoft.com/office/drawing/2014/main" id="{3C8AD9AC-786C-41FA-8D3C-1F579EA918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7" name="Afbeelding 16">
            <a:extLst>
              <a:ext uri="{FF2B5EF4-FFF2-40B4-BE49-F238E27FC236}">
                <a16:creationId xmlns:a16="http://schemas.microsoft.com/office/drawing/2014/main" id="{5AF66FF2-65B5-4E75-80FB-1AD095EE08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8" name="Tijdelijke aanduiding voor inhoud 5">
            <a:extLst>
              <a:ext uri="{FF2B5EF4-FFF2-40B4-BE49-F238E27FC236}">
                <a16:creationId xmlns:a16="http://schemas.microsoft.com/office/drawing/2014/main" id="{D8729D5A-9FCE-424A-BA8D-CF5994EDB1B6}"/>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q"/>
            </a:pPr>
            <a:r>
              <a:rPr lang="nl-NL" sz="1400" dirty="0">
                <a:solidFill>
                  <a:schemeClr val="bg1">
                    <a:lumMod val="85000"/>
                  </a:schemeClr>
                </a:solidFill>
              </a:rPr>
              <a:t> Kennistoets</a:t>
            </a:r>
          </a:p>
          <a:p>
            <a:pPr>
              <a:buFont typeface="Wingdings" panose="05000000000000000000" pitchFamily="2" charset="2"/>
              <a:buChar char="ü"/>
            </a:pPr>
            <a:r>
              <a:rPr lang="nl-NL" sz="1400" dirty="0"/>
              <a:t> Verantwoording</a:t>
            </a:r>
          </a:p>
          <a:p>
            <a:pPr>
              <a:buFont typeface="Wingdings" panose="05000000000000000000" pitchFamily="2" charset="2"/>
              <a:buChar char="q"/>
            </a:pPr>
            <a:r>
              <a:rPr lang="nl-NL" sz="1400" dirty="0">
                <a:solidFill>
                  <a:schemeClr val="bg1">
                    <a:lumMod val="85000"/>
                  </a:schemeClr>
                </a:solidFill>
              </a:rPr>
              <a:t> Presentatie</a:t>
            </a:r>
          </a:p>
        </p:txBody>
      </p:sp>
      <p:pic>
        <p:nvPicPr>
          <p:cNvPr id="20" name="Afbeelding 19">
            <a:extLst>
              <a:ext uri="{FF2B5EF4-FFF2-40B4-BE49-F238E27FC236}">
                <a16:creationId xmlns:a16="http://schemas.microsoft.com/office/drawing/2014/main" id="{72ADD984-4BEC-4118-974C-4F5B62A337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378871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bwMode="auto">
          <a:xfrm>
            <a:off x="838200" y="946501"/>
            <a:ext cx="10515600" cy="582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p>
            <a:pPr>
              <a:lnSpc>
                <a:spcPct val="90000"/>
              </a:lnSpc>
              <a:spcAft>
                <a:spcPts val="600"/>
              </a:spcAft>
              <a:defRPr/>
            </a:pPr>
            <a:r>
              <a:rPr lang="nl-NL" sz="4000" b="1" kern="1200" dirty="0">
                <a:latin typeface="+mj-lt"/>
                <a:ea typeface="+mj-ea"/>
                <a:cs typeface="+mj-cs"/>
              </a:rPr>
              <a:t>Wat zijn de wensen van de gemeente?</a:t>
            </a:r>
            <a:r>
              <a:rPr lang="nl-NL" sz="4400" b="1" kern="1200" dirty="0">
                <a:latin typeface="+mj-lt"/>
                <a:ea typeface="+mj-ea"/>
                <a:cs typeface="+mj-cs"/>
              </a:rPr>
              <a:t>		 </a:t>
            </a:r>
          </a:p>
        </p:txBody>
      </p:sp>
      <p:pic>
        <p:nvPicPr>
          <p:cNvPr id="2052" name="Picture 4" descr="Gemeente Tilburg - Home | Facebook">
            <a:extLst>
              <a:ext uri="{FF2B5EF4-FFF2-40B4-BE49-F238E27FC236}">
                <a16:creationId xmlns:a16="http://schemas.microsoft.com/office/drawing/2014/main" id="{928F1F61-AA9F-448F-9BFF-35DB43427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452" y="1949516"/>
            <a:ext cx="2336202" cy="2336202"/>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2E6F5151-E7E6-4E9F-84CA-9A52F23D316E}"/>
              </a:ext>
            </a:extLst>
          </p:cNvPr>
          <p:cNvSpPr txBox="1"/>
          <p:nvPr/>
        </p:nvSpPr>
        <p:spPr>
          <a:xfrm>
            <a:off x="8275571" y="4704656"/>
            <a:ext cx="3358627" cy="369332"/>
          </a:xfrm>
          <a:prstGeom prst="rect">
            <a:avLst/>
          </a:prstGeom>
          <a:noFill/>
        </p:spPr>
        <p:txBody>
          <a:bodyPr wrap="square" rtlCol="0">
            <a:spAutoFit/>
          </a:bodyPr>
          <a:lstStyle/>
          <a:p>
            <a:pPr algn="ctr"/>
            <a:r>
              <a:rPr lang="nl-NL" b="1" dirty="0">
                <a:solidFill>
                  <a:srgbClr val="002060"/>
                </a:solidFill>
              </a:rPr>
              <a:t>De gemeente</a:t>
            </a:r>
          </a:p>
        </p:txBody>
      </p:sp>
      <p:sp>
        <p:nvSpPr>
          <p:cNvPr id="11" name="TextBox 11">
            <a:extLst>
              <a:ext uri="{FF2B5EF4-FFF2-40B4-BE49-F238E27FC236}">
                <a16:creationId xmlns:a16="http://schemas.microsoft.com/office/drawing/2014/main" id="{1BA59ECE-60DF-4E18-B56F-321D9164A219}"/>
              </a:ext>
            </a:extLst>
          </p:cNvPr>
          <p:cNvSpPr txBox="1"/>
          <p:nvPr/>
        </p:nvSpPr>
        <p:spPr bwMode="auto">
          <a:xfrm>
            <a:off x="838200" y="1861928"/>
            <a:ext cx="3437467" cy="1567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lnSpc>
                <a:spcPct val="90000"/>
              </a:lnSpc>
              <a:spcAft>
                <a:spcPts val="600"/>
              </a:spcAft>
              <a:defRPr/>
            </a:pPr>
            <a:r>
              <a:rPr lang="nl-NL" sz="4000" kern="1200" dirty="0">
                <a:latin typeface="+mj-lt"/>
                <a:ea typeface="+mj-ea"/>
                <a:cs typeface="+mj-cs"/>
              </a:rPr>
              <a:t>Koersdocument</a:t>
            </a:r>
          </a:p>
          <a:p>
            <a:pPr>
              <a:lnSpc>
                <a:spcPct val="90000"/>
              </a:lnSpc>
              <a:spcAft>
                <a:spcPts val="600"/>
              </a:spcAft>
              <a:defRPr/>
            </a:pPr>
            <a:r>
              <a:rPr lang="nl-NL" sz="3500" kern="1200" dirty="0">
                <a:latin typeface="+mj-lt"/>
                <a:ea typeface="+mj-ea"/>
                <a:cs typeface="+mj-cs"/>
              </a:rPr>
              <a:t>Spoorzone Tilburg</a:t>
            </a:r>
          </a:p>
        </p:txBody>
      </p:sp>
      <p:pic>
        <p:nvPicPr>
          <p:cNvPr id="6" name="Afbeelding 5">
            <a:extLst>
              <a:ext uri="{FF2B5EF4-FFF2-40B4-BE49-F238E27FC236}">
                <a16:creationId xmlns:a16="http://schemas.microsoft.com/office/drawing/2014/main" id="{8541635A-6908-413E-80FF-2679C5B4B14B}"/>
              </a:ext>
            </a:extLst>
          </p:cNvPr>
          <p:cNvPicPr>
            <a:picLocks noChangeAspect="1"/>
          </p:cNvPicPr>
          <p:nvPr/>
        </p:nvPicPr>
        <p:blipFill>
          <a:blip r:embed="rId3"/>
          <a:stretch>
            <a:fillRect/>
          </a:stretch>
        </p:blipFill>
        <p:spPr>
          <a:xfrm>
            <a:off x="4457163" y="1861928"/>
            <a:ext cx="3005521" cy="4138416"/>
          </a:xfrm>
          <a:prstGeom prst="rect">
            <a:avLst/>
          </a:prstGeom>
        </p:spPr>
      </p:pic>
    </p:spTree>
    <p:extLst>
      <p:ext uri="{BB962C8B-B14F-4D97-AF65-F5344CB8AC3E}">
        <p14:creationId xmlns:p14="http://schemas.microsoft.com/office/powerpoint/2010/main" val="361565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1066799" y="588907"/>
            <a:ext cx="10201275" cy="523220"/>
          </a:xfrm>
          <a:prstGeom prst="rect">
            <a:avLst/>
          </a:prstGeom>
          <a:noFill/>
        </p:spPr>
        <p:txBody>
          <a:bodyPr wrap="square">
            <a:spAutoFit/>
          </a:bodyPr>
          <a:lstStyle/>
          <a:p>
            <a:pPr fontAlgn="auto">
              <a:spcBef>
                <a:spcPts val="0"/>
              </a:spcBef>
              <a:spcAft>
                <a:spcPts val="0"/>
              </a:spcAft>
              <a:defRPr/>
            </a:pPr>
            <a:r>
              <a:rPr lang="nl-NL" sz="2800" b="1" dirty="0">
                <a:latin typeface="+mj-lt"/>
                <a:ea typeface="+mj-ea"/>
                <a:cs typeface="+mj-cs"/>
              </a:rPr>
              <a:t>Keuzes die de basis vormen voor de identiteit van de spoorzone</a:t>
            </a:r>
            <a:r>
              <a:rPr lang="en-US" sz="2800" dirty="0">
                <a:solidFill>
                  <a:schemeClr val="tx1">
                    <a:lumMod val="85000"/>
                    <a:lumOff val="15000"/>
                  </a:schemeClr>
                </a:solidFill>
                <a:latin typeface="Agency FB" pitchFamily="34" charset="0"/>
                <a:cs typeface="+mn-cs"/>
              </a:rPr>
              <a:t>	 </a:t>
            </a:r>
          </a:p>
        </p:txBody>
      </p:sp>
      <p:sp>
        <p:nvSpPr>
          <p:cNvPr id="2" name="Rechthoek 1">
            <a:extLst>
              <a:ext uri="{FF2B5EF4-FFF2-40B4-BE49-F238E27FC236}">
                <a16:creationId xmlns:a16="http://schemas.microsoft.com/office/drawing/2014/main" id="{EEF1F575-4905-4EEC-868C-09C0CE35B725}"/>
              </a:ext>
            </a:extLst>
          </p:cNvPr>
          <p:cNvSpPr/>
          <p:nvPr/>
        </p:nvSpPr>
        <p:spPr>
          <a:xfrm>
            <a:off x="1066799" y="1412108"/>
            <a:ext cx="6096000" cy="646331"/>
          </a:xfrm>
          <a:prstGeom prst="rect">
            <a:avLst/>
          </a:prstGeom>
        </p:spPr>
        <p:txBody>
          <a:bodyPr>
            <a:spAutoFit/>
          </a:bodyPr>
          <a:lstStyle/>
          <a:p>
            <a:r>
              <a:rPr lang="nl-NL" dirty="0">
                <a:solidFill>
                  <a:srgbClr val="002060"/>
                </a:solidFill>
                <a:latin typeface="+mj-lt"/>
              </a:rPr>
              <a:t>1.</a:t>
            </a:r>
            <a:r>
              <a:rPr lang="nl-NL" b="1" dirty="0">
                <a:solidFill>
                  <a:srgbClr val="002060"/>
                </a:solidFill>
                <a:latin typeface="+mj-lt"/>
              </a:rPr>
              <a:t> Hergebruiken</a:t>
            </a:r>
            <a:r>
              <a:rPr lang="nl-NL" dirty="0">
                <a:solidFill>
                  <a:srgbClr val="002060"/>
                </a:solidFill>
                <a:latin typeface="+mj-lt"/>
              </a:rPr>
              <a:t> van het erfgoed voor uiteenlopende gebruikers en functies;</a:t>
            </a:r>
          </a:p>
        </p:txBody>
      </p:sp>
      <p:sp>
        <p:nvSpPr>
          <p:cNvPr id="3" name="Rechthoek 2">
            <a:extLst>
              <a:ext uri="{FF2B5EF4-FFF2-40B4-BE49-F238E27FC236}">
                <a16:creationId xmlns:a16="http://schemas.microsoft.com/office/drawing/2014/main" id="{5A2BC022-274F-4DA6-A094-DA44E1847625}"/>
              </a:ext>
            </a:extLst>
          </p:cNvPr>
          <p:cNvSpPr/>
          <p:nvPr/>
        </p:nvSpPr>
        <p:spPr>
          <a:xfrm>
            <a:off x="1066799" y="2358420"/>
            <a:ext cx="6096000" cy="646331"/>
          </a:xfrm>
          <a:prstGeom prst="rect">
            <a:avLst/>
          </a:prstGeom>
        </p:spPr>
        <p:txBody>
          <a:bodyPr>
            <a:spAutoFit/>
          </a:bodyPr>
          <a:lstStyle/>
          <a:p>
            <a:r>
              <a:rPr lang="nl-NL" dirty="0">
                <a:solidFill>
                  <a:srgbClr val="002060"/>
                </a:solidFill>
                <a:latin typeface="+mj-lt"/>
              </a:rPr>
              <a:t>2. Behouden van het industriële karakter: </a:t>
            </a:r>
            <a:r>
              <a:rPr lang="nl-NL" b="1" dirty="0">
                <a:solidFill>
                  <a:srgbClr val="002060"/>
                </a:solidFill>
                <a:latin typeface="+mj-lt"/>
              </a:rPr>
              <a:t>rauw</a:t>
            </a:r>
            <a:r>
              <a:rPr lang="nl-NL" dirty="0">
                <a:solidFill>
                  <a:srgbClr val="002060"/>
                </a:solidFill>
                <a:latin typeface="+mj-lt"/>
              </a:rPr>
              <a:t>, </a:t>
            </a:r>
            <a:r>
              <a:rPr lang="nl-NL" b="1" dirty="0">
                <a:solidFill>
                  <a:srgbClr val="002060"/>
                </a:solidFill>
                <a:latin typeface="+mj-lt"/>
              </a:rPr>
              <a:t>stoer</a:t>
            </a:r>
            <a:r>
              <a:rPr lang="nl-NL" dirty="0">
                <a:solidFill>
                  <a:srgbClr val="002060"/>
                </a:solidFill>
                <a:latin typeface="+mj-lt"/>
              </a:rPr>
              <a:t> en </a:t>
            </a:r>
            <a:r>
              <a:rPr lang="nl-NL" b="1" dirty="0">
                <a:solidFill>
                  <a:srgbClr val="002060"/>
                </a:solidFill>
                <a:latin typeface="+mj-lt"/>
              </a:rPr>
              <a:t>ongepolijst</a:t>
            </a:r>
            <a:r>
              <a:rPr lang="nl-NL" dirty="0">
                <a:solidFill>
                  <a:srgbClr val="002060"/>
                </a:solidFill>
                <a:latin typeface="+mj-lt"/>
              </a:rPr>
              <a:t>;</a:t>
            </a:r>
          </a:p>
        </p:txBody>
      </p:sp>
      <p:sp>
        <p:nvSpPr>
          <p:cNvPr id="5" name="Rechthoek 4">
            <a:extLst>
              <a:ext uri="{FF2B5EF4-FFF2-40B4-BE49-F238E27FC236}">
                <a16:creationId xmlns:a16="http://schemas.microsoft.com/office/drawing/2014/main" id="{37A6E00F-909D-4DFD-AE06-9AC3E750BC5A}"/>
              </a:ext>
            </a:extLst>
          </p:cNvPr>
          <p:cNvSpPr/>
          <p:nvPr/>
        </p:nvSpPr>
        <p:spPr>
          <a:xfrm>
            <a:off x="1066799" y="3244334"/>
            <a:ext cx="5665846" cy="369332"/>
          </a:xfrm>
          <a:prstGeom prst="rect">
            <a:avLst/>
          </a:prstGeom>
        </p:spPr>
        <p:txBody>
          <a:bodyPr wrap="none">
            <a:spAutoFit/>
          </a:bodyPr>
          <a:lstStyle/>
          <a:p>
            <a:r>
              <a:rPr lang="nl-NL" dirty="0">
                <a:solidFill>
                  <a:srgbClr val="002060"/>
                </a:solidFill>
                <a:latin typeface="+mj-lt"/>
              </a:rPr>
              <a:t>3. Tijd en ruimte geven aan de vorming van de </a:t>
            </a:r>
            <a:r>
              <a:rPr lang="nl-NL" b="1" dirty="0">
                <a:solidFill>
                  <a:srgbClr val="002060"/>
                </a:solidFill>
                <a:latin typeface="+mj-lt"/>
              </a:rPr>
              <a:t>broedplaats</a:t>
            </a:r>
            <a:r>
              <a:rPr lang="nl-NL" dirty="0">
                <a:solidFill>
                  <a:srgbClr val="002060"/>
                </a:solidFill>
                <a:latin typeface="+mj-lt"/>
              </a:rPr>
              <a:t>;</a:t>
            </a:r>
          </a:p>
        </p:txBody>
      </p:sp>
      <p:sp>
        <p:nvSpPr>
          <p:cNvPr id="7" name="Rechthoek 6">
            <a:extLst>
              <a:ext uri="{FF2B5EF4-FFF2-40B4-BE49-F238E27FC236}">
                <a16:creationId xmlns:a16="http://schemas.microsoft.com/office/drawing/2014/main" id="{67E6160F-9C0B-4252-9057-AEDC9908DCAF}"/>
              </a:ext>
            </a:extLst>
          </p:cNvPr>
          <p:cNvSpPr/>
          <p:nvPr/>
        </p:nvSpPr>
        <p:spPr>
          <a:xfrm>
            <a:off x="1066799" y="3979038"/>
            <a:ext cx="6096000" cy="369332"/>
          </a:xfrm>
          <a:prstGeom prst="rect">
            <a:avLst/>
          </a:prstGeom>
        </p:spPr>
        <p:txBody>
          <a:bodyPr>
            <a:spAutoFit/>
          </a:bodyPr>
          <a:lstStyle/>
          <a:p>
            <a:r>
              <a:rPr lang="nl-NL" dirty="0">
                <a:solidFill>
                  <a:srgbClr val="002060"/>
                </a:solidFill>
                <a:latin typeface="+mj-lt"/>
              </a:rPr>
              <a:t>4. Ruimte bieden aan </a:t>
            </a:r>
            <a:r>
              <a:rPr lang="nl-NL" b="1" dirty="0">
                <a:solidFill>
                  <a:srgbClr val="002060"/>
                </a:solidFill>
                <a:latin typeface="+mj-lt"/>
              </a:rPr>
              <a:t>startups</a:t>
            </a:r>
            <a:r>
              <a:rPr lang="nl-NL" dirty="0">
                <a:solidFill>
                  <a:srgbClr val="002060"/>
                </a:solidFill>
                <a:latin typeface="+mj-lt"/>
              </a:rPr>
              <a:t>, </a:t>
            </a:r>
            <a:r>
              <a:rPr lang="nl-NL" b="1" dirty="0">
                <a:solidFill>
                  <a:srgbClr val="002060"/>
                </a:solidFill>
                <a:latin typeface="+mj-lt"/>
              </a:rPr>
              <a:t>ondernemerschap</a:t>
            </a:r>
            <a:r>
              <a:rPr lang="nl-NL" dirty="0">
                <a:solidFill>
                  <a:srgbClr val="002060"/>
                </a:solidFill>
                <a:latin typeface="+mj-lt"/>
              </a:rPr>
              <a:t> en </a:t>
            </a:r>
            <a:r>
              <a:rPr lang="nl-NL" b="1" dirty="0">
                <a:solidFill>
                  <a:srgbClr val="002060"/>
                </a:solidFill>
                <a:latin typeface="+mj-lt"/>
              </a:rPr>
              <a:t>onderwijs</a:t>
            </a:r>
            <a:r>
              <a:rPr lang="nl-NL" dirty="0">
                <a:solidFill>
                  <a:srgbClr val="002060"/>
                </a:solidFill>
                <a:latin typeface="+mj-lt"/>
              </a:rPr>
              <a:t>; </a:t>
            </a:r>
          </a:p>
        </p:txBody>
      </p:sp>
      <p:sp>
        <p:nvSpPr>
          <p:cNvPr id="10" name="Rechthoek 9">
            <a:extLst>
              <a:ext uri="{FF2B5EF4-FFF2-40B4-BE49-F238E27FC236}">
                <a16:creationId xmlns:a16="http://schemas.microsoft.com/office/drawing/2014/main" id="{819B2DE2-5698-4B2E-94BB-2893E437C926}"/>
              </a:ext>
            </a:extLst>
          </p:cNvPr>
          <p:cNvSpPr/>
          <p:nvPr/>
        </p:nvSpPr>
        <p:spPr>
          <a:xfrm>
            <a:off x="1066799" y="4587953"/>
            <a:ext cx="9956335" cy="369332"/>
          </a:xfrm>
          <a:prstGeom prst="rect">
            <a:avLst/>
          </a:prstGeom>
        </p:spPr>
        <p:txBody>
          <a:bodyPr wrap="square">
            <a:spAutoFit/>
          </a:bodyPr>
          <a:lstStyle/>
          <a:p>
            <a:r>
              <a:rPr lang="nl-NL" dirty="0">
                <a:solidFill>
                  <a:srgbClr val="002060"/>
                </a:solidFill>
                <a:latin typeface="+mj-lt"/>
              </a:rPr>
              <a:t>5. </a:t>
            </a:r>
            <a:r>
              <a:rPr lang="nl-NL" b="1" dirty="0">
                <a:solidFill>
                  <a:srgbClr val="002060"/>
                </a:solidFill>
                <a:latin typeface="+mj-lt"/>
              </a:rPr>
              <a:t>Brandpunt </a:t>
            </a:r>
            <a:r>
              <a:rPr lang="nl-NL" dirty="0">
                <a:solidFill>
                  <a:srgbClr val="002060"/>
                </a:solidFill>
                <a:latin typeface="+mj-lt"/>
              </a:rPr>
              <a:t>worden van de </a:t>
            </a:r>
            <a:r>
              <a:rPr lang="nl-NL" b="1" dirty="0">
                <a:solidFill>
                  <a:srgbClr val="002060"/>
                </a:solidFill>
                <a:latin typeface="+mj-lt"/>
              </a:rPr>
              <a:t>stedelijke</a:t>
            </a:r>
            <a:r>
              <a:rPr lang="nl-NL" dirty="0">
                <a:solidFill>
                  <a:srgbClr val="002060"/>
                </a:solidFill>
                <a:latin typeface="+mj-lt"/>
              </a:rPr>
              <a:t> </a:t>
            </a:r>
            <a:r>
              <a:rPr lang="nl-NL" b="1" dirty="0">
                <a:solidFill>
                  <a:srgbClr val="002060"/>
                </a:solidFill>
                <a:latin typeface="+mj-lt"/>
              </a:rPr>
              <a:t>kenniseconomie</a:t>
            </a:r>
            <a:r>
              <a:rPr lang="nl-NL" dirty="0">
                <a:solidFill>
                  <a:srgbClr val="002060"/>
                </a:solidFill>
                <a:latin typeface="+mj-lt"/>
              </a:rPr>
              <a:t>; </a:t>
            </a:r>
          </a:p>
        </p:txBody>
      </p:sp>
      <p:pic>
        <p:nvPicPr>
          <p:cNvPr id="3074" name="Picture 2" descr="Koersdocument Spoorzone - Spoorzone013">
            <a:extLst>
              <a:ext uri="{FF2B5EF4-FFF2-40B4-BE49-F238E27FC236}">
                <a16:creationId xmlns:a16="http://schemas.microsoft.com/office/drawing/2014/main" id="{D4A8DFF4-4A60-4823-9B74-52FCF0D97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367" y="1613255"/>
            <a:ext cx="4610870" cy="326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6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1066799" y="579382"/>
            <a:ext cx="10201275" cy="954107"/>
          </a:xfrm>
          <a:prstGeom prst="rect">
            <a:avLst/>
          </a:prstGeom>
          <a:noFill/>
        </p:spPr>
        <p:txBody>
          <a:bodyPr wrap="square">
            <a:spAutoFit/>
          </a:bodyPr>
          <a:lstStyle/>
          <a:p>
            <a:pPr fontAlgn="auto">
              <a:spcBef>
                <a:spcPts val="0"/>
              </a:spcBef>
              <a:spcAft>
                <a:spcPts val="0"/>
              </a:spcAft>
              <a:defRPr/>
            </a:pPr>
            <a:r>
              <a:rPr lang="nl-NL" sz="2800" b="1" dirty="0">
                <a:latin typeface="+mj-lt"/>
                <a:ea typeface="+mj-ea"/>
                <a:cs typeface="+mj-cs"/>
              </a:rPr>
              <a:t>Keuzes die de basis vormen voor de identiteit van de spoorzone(2)</a:t>
            </a:r>
            <a:r>
              <a:rPr lang="en-US" sz="2800" dirty="0">
                <a:solidFill>
                  <a:schemeClr val="tx1">
                    <a:lumMod val="85000"/>
                    <a:lumOff val="15000"/>
                  </a:schemeClr>
                </a:solidFill>
                <a:latin typeface="Agency FB" pitchFamily="34" charset="0"/>
                <a:cs typeface="+mn-cs"/>
              </a:rPr>
              <a:t>	 </a:t>
            </a:r>
          </a:p>
        </p:txBody>
      </p:sp>
      <p:sp>
        <p:nvSpPr>
          <p:cNvPr id="6" name="Rechthoek 5">
            <a:extLst>
              <a:ext uri="{FF2B5EF4-FFF2-40B4-BE49-F238E27FC236}">
                <a16:creationId xmlns:a16="http://schemas.microsoft.com/office/drawing/2014/main" id="{92ACF020-F044-4667-B834-4C88D0652756}"/>
              </a:ext>
            </a:extLst>
          </p:cNvPr>
          <p:cNvSpPr/>
          <p:nvPr/>
        </p:nvSpPr>
        <p:spPr>
          <a:xfrm>
            <a:off x="1066799" y="1391335"/>
            <a:ext cx="9058276" cy="369332"/>
          </a:xfrm>
          <a:prstGeom prst="rect">
            <a:avLst/>
          </a:prstGeom>
        </p:spPr>
        <p:txBody>
          <a:bodyPr wrap="square">
            <a:spAutoFit/>
          </a:bodyPr>
          <a:lstStyle/>
          <a:p>
            <a:r>
              <a:rPr lang="nl-NL" dirty="0">
                <a:solidFill>
                  <a:srgbClr val="002060"/>
                </a:solidFill>
                <a:latin typeface="+mj-lt"/>
              </a:rPr>
              <a:t>6. Creëren van een </a:t>
            </a:r>
            <a:r>
              <a:rPr lang="nl-NL" b="1" dirty="0">
                <a:solidFill>
                  <a:srgbClr val="002060"/>
                </a:solidFill>
                <a:latin typeface="+mj-lt"/>
              </a:rPr>
              <a:t>inclusieve</a:t>
            </a:r>
            <a:r>
              <a:rPr lang="nl-NL" dirty="0">
                <a:solidFill>
                  <a:srgbClr val="002060"/>
                </a:solidFill>
                <a:latin typeface="+mj-lt"/>
              </a:rPr>
              <a:t> en </a:t>
            </a:r>
            <a:r>
              <a:rPr lang="nl-NL" b="1" dirty="0">
                <a:solidFill>
                  <a:srgbClr val="002060"/>
                </a:solidFill>
                <a:latin typeface="+mj-lt"/>
              </a:rPr>
              <a:t>gevarieerde</a:t>
            </a:r>
            <a:r>
              <a:rPr lang="nl-NL" dirty="0">
                <a:solidFill>
                  <a:srgbClr val="002060"/>
                </a:solidFill>
                <a:latin typeface="+mj-lt"/>
              </a:rPr>
              <a:t> mix van doelgroepen en woonmilieus;</a:t>
            </a:r>
          </a:p>
        </p:txBody>
      </p:sp>
      <p:sp>
        <p:nvSpPr>
          <p:cNvPr id="8" name="Rechthoek 7">
            <a:extLst>
              <a:ext uri="{FF2B5EF4-FFF2-40B4-BE49-F238E27FC236}">
                <a16:creationId xmlns:a16="http://schemas.microsoft.com/office/drawing/2014/main" id="{9331ECF9-71EA-4BE6-AEAE-71096777ED0F}"/>
              </a:ext>
            </a:extLst>
          </p:cNvPr>
          <p:cNvSpPr/>
          <p:nvPr/>
        </p:nvSpPr>
        <p:spPr>
          <a:xfrm>
            <a:off x="1066799" y="1986260"/>
            <a:ext cx="9305926" cy="646331"/>
          </a:xfrm>
          <a:prstGeom prst="rect">
            <a:avLst/>
          </a:prstGeom>
        </p:spPr>
        <p:txBody>
          <a:bodyPr wrap="square">
            <a:spAutoFit/>
          </a:bodyPr>
          <a:lstStyle/>
          <a:p>
            <a:r>
              <a:rPr lang="nl-NL" dirty="0">
                <a:solidFill>
                  <a:srgbClr val="002060"/>
                </a:solidFill>
                <a:latin typeface="+mj-lt"/>
              </a:rPr>
              <a:t>7. Bieden van plekken voor </a:t>
            </a:r>
            <a:r>
              <a:rPr lang="nl-NL" b="1" dirty="0">
                <a:solidFill>
                  <a:srgbClr val="002060"/>
                </a:solidFill>
                <a:latin typeface="+mj-lt"/>
              </a:rPr>
              <a:t>ontmoetingen</a:t>
            </a:r>
            <a:r>
              <a:rPr lang="nl-NL" dirty="0">
                <a:solidFill>
                  <a:srgbClr val="002060"/>
                </a:solidFill>
                <a:latin typeface="+mj-lt"/>
              </a:rPr>
              <a:t> en </a:t>
            </a:r>
            <a:r>
              <a:rPr lang="nl-NL" b="1" dirty="0">
                <a:solidFill>
                  <a:srgbClr val="002060"/>
                </a:solidFill>
                <a:latin typeface="+mj-lt"/>
              </a:rPr>
              <a:t>interactie</a:t>
            </a:r>
            <a:r>
              <a:rPr lang="nl-NL" dirty="0">
                <a:solidFill>
                  <a:srgbClr val="002060"/>
                </a:solidFill>
                <a:latin typeface="+mj-lt"/>
              </a:rPr>
              <a:t>, zowel in de buitenruimte als in binnentuinen en in gebouwen; </a:t>
            </a:r>
          </a:p>
        </p:txBody>
      </p:sp>
      <p:sp>
        <p:nvSpPr>
          <p:cNvPr id="9" name="Rechthoek 8">
            <a:extLst>
              <a:ext uri="{FF2B5EF4-FFF2-40B4-BE49-F238E27FC236}">
                <a16:creationId xmlns:a16="http://schemas.microsoft.com/office/drawing/2014/main" id="{59F3F29E-FBA4-40F5-AFE8-3A7BE3D67065}"/>
              </a:ext>
            </a:extLst>
          </p:cNvPr>
          <p:cNvSpPr/>
          <p:nvPr/>
        </p:nvSpPr>
        <p:spPr>
          <a:xfrm>
            <a:off x="1066798" y="2858184"/>
            <a:ext cx="9525001" cy="646331"/>
          </a:xfrm>
          <a:prstGeom prst="rect">
            <a:avLst/>
          </a:prstGeom>
        </p:spPr>
        <p:txBody>
          <a:bodyPr wrap="square">
            <a:spAutoFit/>
          </a:bodyPr>
          <a:lstStyle/>
          <a:p>
            <a:r>
              <a:rPr lang="nl-NL" dirty="0">
                <a:solidFill>
                  <a:srgbClr val="002060"/>
                </a:solidFill>
                <a:latin typeface="+mj-lt"/>
              </a:rPr>
              <a:t>8. Bieden van een alternatieve bestemming ten opzichte van de binnenstad en de Piushaven, met passende </a:t>
            </a:r>
            <a:r>
              <a:rPr lang="nl-NL" b="1" dirty="0">
                <a:solidFill>
                  <a:srgbClr val="002060"/>
                </a:solidFill>
                <a:latin typeface="+mj-lt"/>
              </a:rPr>
              <a:t>stadscultuur</a:t>
            </a:r>
            <a:r>
              <a:rPr lang="nl-NL" dirty="0">
                <a:solidFill>
                  <a:srgbClr val="002060"/>
                </a:solidFill>
                <a:latin typeface="+mj-lt"/>
              </a:rPr>
              <a:t>, </a:t>
            </a:r>
            <a:r>
              <a:rPr lang="nl-NL" b="1" dirty="0">
                <a:solidFill>
                  <a:srgbClr val="002060"/>
                </a:solidFill>
                <a:latin typeface="+mj-lt"/>
              </a:rPr>
              <a:t>horeca</a:t>
            </a:r>
            <a:r>
              <a:rPr lang="nl-NL" dirty="0">
                <a:solidFill>
                  <a:srgbClr val="002060"/>
                </a:solidFill>
                <a:latin typeface="+mj-lt"/>
              </a:rPr>
              <a:t> en  </a:t>
            </a:r>
            <a:r>
              <a:rPr lang="nl-NL" b="1" dirty="0">
                <a:solidFill>
                  <a:srgbClr val="002060"/>
                </a:solidFill>
                <a:latin typeface="+mj-lt"/>
              </a:rPr>
              <a:t>publieksevenementen</a:t>
            </a:r>
            <a:r>
              <a:rPr lang="nl-NL" dirty="0">
                <a:solidFill>
                  <a:srgbClr val="002060"/>
                </a:solidFill>
                <a:latin typeface="+mj-lt"/>
              </a:rPr>
              <a:t>;</a:t>
            </a:r>
          </a:p>
        </p:txBody>
      </p:sp>
      <p:sp>
        <p:nvSpPr>
          <p:cNvPr id="11" name="Rechthoek 10">
            <a:extLst>
              <a:ext uri="{FF2B5EF4-FFF2-40B4-BE49-F238E27FC236}">
                <a16:creationId xmlns:a16="http://schemas.microsoft.com/office/drawing/2014/main" id="{2EF87C0F-8F9C-47FF-9ED0-6B2574FF012E}"/>
              </a:ext>
            </a:extLst>
          </p:cNvPr>
          <p:cNvSpPr/>
          <p:nvPr/>
        </p:nvSpPr>
        <p:spPr>
          <a:xfrm>
            <a:off x="1066797" y="3777049"/>
            <a:ext cx="9525001" cy="369332"/>
          </a:xfrm>
          <a:prstGeom prst="rect">
            <a:avLst/>
          </a:prstGeom>
        </p:spPr>
        <p:txBody>
          <a:bodyPr wrap="square">
            <a:spAutoFit/>
          </a:bodyPr>
          <a:lstStyle/>
          <a:p>
            <a:r>
              <a:rPr lang="nl-NL" dirty="0">
                <a:solidFill>
                  <a:srgbClr val="002060"/>
                </a:solidFill>
                <a:latin typeface="+mj-lt"/>
              </a:rPr>
              <a:t>9. Creëren van een </a:t>
            </a:r>
            <a:r>
              <a:rPr lang="nl-NL" b="1" dirty="0">
                <a:solidFill>
                  <a:srgbClr val="002060"/>
                </a:solidFill>
                <a:latin typeface="+mj-lt"/>
              </a:rPr>
              <a:t>gezonde</a:t>
            </a:r>
            <a:r>
              <a:rPr lang="nl-NL" dirty="0">
                <a:solidFill>
                  <a:srgbClr val="002060"/>
                </a:solidFill>
                <a:latin typeface="+mj-lt"/>
              </a:rPr>
              <a:t> en </a:t>
            </a:r>
            <a:r>
              <a:rPr lang="nl-NL" b="1" dirty="0">
                <a:solidFill>
                  <a:srgbClr val="002060"/>
                </a:solidFill>
                <a:latin typeface="+mj-lt"/>
              </a:rPr>
              <a:t>duurzame</a:t>
            </a:r>
            <a:r>
              <a:rPr lang="nl-NL" dirty="0">
                <a:solidFill>
                  <a:srgbClr val="002060"/>
                </a:solidFill>
                <a:latin typeface="+mj-lt"/>
              </a:rPr>
              <a:t> </a:t>
            </a:r>
            <a:r>
              <a:rPr lang="nl-NL" b="1" dirty="0">
                <a:solidFill>
                  <a:srgbClr val="002060"/>
                </a:solidFill>
                <a:latin typeface="+mj-lt"/>
              </a:rPr>
              <a:t>leefomgeving</a:t>
            </a:r>
            <a:r>
              <a:rPr lang="nl-NL" dirty="0">
                <a:solidFill>
                  <a:srgbClr val="002060"/>
                </a:solidFill>
                <a:latin typeface="+mj-lt"/>
              </a:rPr>
              <a:t> en bijpassend mobiliteitsconcept; </a:t>
            </a:r>
          </a:p>
        </p:txBody>
      </p:sp>
      <p:sp>
        <p:nvSpPr>
          <p:cNvPr id="12" name="Rechthoek 11">
            <a:extLst>
              <a:ext uri="{FF2B5EF4-FFF2-40B4-BE49-F238E27FC236}">
                <a16:creationId xmlns:a16="http://schemas.microsoft.com/office/drawing/2014/main" id="{7F2DD1CA-9E11-4599-B128-78A168263C00}"/>
              </a:ext>
            </a:extLst>
          </p:cNvPr>
          <p:cNvSpPr/>
          <p:nvPr/>
        </p:nvSpPr>
        <p:spPr>
          <a:xfrm>
            <a:off x="1066796" y="4325807"/>
            <a:ext cx="7867653" cy="369332"/>
          </a:xfrm>
          <a:prstGeom prst="rect">
            <a:avLst/>
          </a:prstGeom>
        </p:spPr>
        <p:txBody>
          <a:bodyPr wrap="square">
            <a:spAutoFit/>
          </a:bodyPr>
          <a:lstStyle/>
          <a:p>
            <a:r>
              <a:rPr lang="nl-NL" dirty="0">
                <a:solidFill>
                  <a:srgbClr val="002060"/>
                </a:solidFill>
                <a:latin typeface="+mj-lt"/>
              </a:rPr>
              <a:t>10. </a:t>
            </a:r>
            <a:r>
              <a:rPr lang="nl-NL" b="1" dirty="0">
                <a:solidFill>
                  <a:srgbClr val="002060"/>
                </a:solidFill>
                <a:latin typeface="+mj-lt"/>
              </a:rPr>
              <a:t>Verbinden</a:t>
            </a:r>
            <a:r>
              <a:rPr lang="nl-NL" dirty="0">
                <a:solidFill>
                  <a:srgbClr val="002060"/>
                </a:solidFill>
                <a:latin typeface="+mj-lt"/>
              </a:rPr>
              <a:t> met de binnenstad, het museumkwartier en de universiteitscampus. </a:t>
            </a:r>
          </a:p>
        </p:txBody>
      </p:sp>
      <p:pic>
        <p:nvPicPr>
          <p:cNvPr id="14" name="Graphic 13" descr="Architectuur">
            <a:extLst>
              <a:ext uri="{FF2B5EF4-FFF2-40B4-BE49-F238E27FC236}">
                <a16:creationId xmlns:a16="http://schemas.microsoft.com/office/drawing/2014/main" id="{5C247018-E0AB-4965-84C4-5B1B243883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3175" y="4958237"/>
            <a:ext cx="914400" cy="914400"/>
          </a:xfrm>
          <a:prstGeom prst="rect">
            <a:avLst/>
          </a:prstGeom>
        </p:spPr>
      </p:pic>
      <p:pic>
        <p:nvPicPr>
          <p:cNvPr id="16" name="Graphic 15" descr="Brainstormen">
            <a:extLst>
              <a:ext uri="{FF2B5EF4-FFF2-40B4-BE49-F238E27FC236}">
                <a16:creationId xmlns:a16="http://schemas.microsoft.com/office/drawing/2014/main" id="{0B41B597-D7D0-4353-B9A8-795490DC2B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7575" y="4958237"/>
            <a:ext cx="914400" cy="914400"/>
          </a:xfrm>
          <a:prstGeom prst="rect">
            <a:avLst/>
          </a:prstGeom>
        </p:spPr>
      </p:pic>
      <p:pic>
        <p:nvPicPr>
          <p:cNvPr id="18" name="Graphic 17" descr="Aspiratie">
            <a:extLst>
              <a:ext uri="{FF2B5EF4-FFF2-40B4-BE49-F238E27FC236}">
                <a16:creationId xmlns:a16="http://schemas.microsoft.com/office/drawing/2014/main" id="{13CDFA48-5E2E-408A-B52F-E457D500F7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20050" y="4972138"/>
            <a:ext cx="914400" cy="914400"/>
          </a:xfrm>
          <a:prstGeom prst="rect">
            <a:avLst/>
          </a:prstGeom>
        </p:spPr>
      </p:pic>
      <p:pic>
        <p:nvPicPr>
          <p:cNvPr id="22" name="Graphic 21" descr="Directiekamer">
            <a:extLst>
              <a:ext uri="{FF2B5EF4-FFF2-40B4-BE49-F238E27FC236}">
                <a16:creationId xmlns:a16="http://schemas.microsoft.com/office/drawing/2014/main" id="{09797469-C455-4192-B42F-759696D558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53600" y="4972138"/>
            <a:ext cx="914400" cy="914400"/>
          </a:xfrm>
          <a:prstGeom prst="rect">
            <a:avLst/>
          </a:prstGeom>
        </p:spPr>
      </p:pic>
      <p:pic>
        <p:nvPicPr>
          <p:cNvPr id="24" name="Graphic 23" descr="Ui Ux">
            <a:extLst>
              <a:ext uri="{FF2B5EF4-FFF2-40B4-BE49-F238E27FC236}">
                <a16:creationId xmlns:a16="http://schemas.microsoft.com/office/drawing/2014/main" id="{3EFF94B0-D1AC-4D25-AF72-82AFBFB1F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81626" y="5009465"/>
            <a:ext cx="914400" cy="914400"/>
          </a:xfrm>
          <a:prstGeom prst="rect">
            <a:avLst/>
          </a:prstGeom>
        </p:spPr>
      </p:pic>
      <p:pic>
        <p:nvPicPr>
          <p:cNvPr id="26" name="Graphic 25" descr="Wereldbol: Afrika en Europa">
            <a:extLst>
              <a:ext uri="{FF2B5EF4-FFF2-40B4-BE49-F238E27FC236}">
                <a16:creationId xmlns:a16="http://schemas.microsoft.com/office/drawing/2014/main" id="{5AFA93ED-36C7-4114-8AAB-46F6672C38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91798" y="4958237"/>
            <a:ext cx="914400" cy="914400"/>
          </a:xfrm>
          <a:prstGeom prst="rect">
            <a:avLst/>
          </a:prstGeom>
        </p:spPr>
      </p:pic>
      <p:pic>
        <p:nvPicPr>
          <p:cNvPr id="28" name="Graphic 27" descr="Proost">
            <a:extLst>
              <a:ext uri="{FF2B5EF4-FFF2-40B4-BE49-F238E27FC236}">
                <a16:creationId xmlns:a16="http://schemas.microsoft.com/office/drawing/2014/main" id="{8C67D43C-6164-4ECA-BC1D-E94FCEA180B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62998" y="4986039"/>
            <a:ext cx="914400" cy="914400"/>
          </a:xfrm>
          <a:prstGeom prst="rect">
            <a:avLst/>
          </a:prstGeom>
        </p:spPr>
      </p:pic>
    </p:spTree>
    <p:extLst>
      <p:ext uri="{BB962C8B-B14F-4D97-AF65-F5344CB8AC3E}">
        <p14:creationId xmlns:p14="http://schemas.microsoft.com/office/powerpoint/2010/main" val="2662254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1066799" y="551289"/>
            <a:ext cx="9763125" cy="1446550"/>
          </a:xfrm>
          <a:prstGeom prst="rect">
            <a:avLst/>
          </a:prstGeom>
          <a:noFill/>
        </p:spPr>
        <p:txBody>
          <a:bodyPr wrap="square">
            <a:spAutoFit/>
          </a:bodyPr>
          <a:lstStyle/>
          <a:p>
            <a:pPr fontAlgn="auto">
              <a:spcBef>
                <a:spcPts val="0"/>
              </a:spcBef>
              <a:spcAft>
                <a:spcPts val="0"/>
              </a:spcAft>
              <a:defRPr/>
            </a:pPr>
            <a:r>
              <a:rPr lang="nl-NL" sz="4400" b="1" dirty="0">
                <a:latin typeface="+mj-lt"/>
                <a:ea typeface="+mj-ea"/>
                <a:cs typeface="+mj-cs"/>
              </a:rPr>
              <a:t>Wat wil de gemeente met de Hall of Fame?</a:t>
            </a:r>
            <a:r>
              <a:rPr lang="en-US" sz="4400" b="1" dirty="0">
                <a:latin typeface="+mj-lt"/>
                <a:ea typeface="+mj-ea"/>
                <a:cs typeface="+mj-cs"/>
              </a:rPr>
              <a:t>	</a:t>
            </a:r>
            <a:r>
              <a:rPr lang="en-US" sz="3600" dirty="0">
                <a:solidFill>
                  <a:schemeClr val="tx1">
                    <a:lumMod val="85000"/>
                    <a:lumOff val="15000"/>
                  </a:schemeClr>
                </a:solidFill>
                <a:latin typeface="Agency FB" pitchFamily="34" charset="0"/>
                <a:cs typeface="+mn-cs"/>
              </a:rPr>
              <a:t>	</a:t>
            </a:r>
            <a:r>
              <a:rPr lang="en-US" sz="2800" dirty="0">
                <a:solidFill>
                  <a:schemeClr val="tx1">
                    <a:lumMod val="85000"/>
                    <a:lumOff val="15000"/>
                  </a:schemeClr>
                </a:solidFill>
                <a:latin typeface="Agency FB" pitchFamily="34" charset="0"/>
                <a:cs typeface="+mn-cs"/>
              </a:rPr>
              <a:t> </a:t>
            </a:r>
          </a:p>
        </p:txBody>
      </p:sp>
      <p:sp>
        <p:nvSpPr>
          <p:cNvPr id="2" name="Rechthoek 1"/>
          <p:cNvSpPr/>
          <p:nvPr/>
        </p:nvSpPr>
        <p:spPr>
          <a:xfrm>
            <a:off x="832955" y="1369189"/>
            <a:ext cx="10526089" cy="3170099"/>
          </a:xfrm>
          <a:prstGeom prst="rect">
            <a:avLst/>
          </a:prstGeom>
        </p:spPr>
        <p:txBody>
          <a:bodyPr wrap="square">
            <a:spAutoFit/>
          </a:bodyPr>
          <a:lstStyle/>
          <a:p>
            <a:pPr marL="285750" indent="-285750" algn="just">
              <a:buFont typeface="Arial" panose="020B0604020202020204" pitchFamily="34" charset="0"/>
              <a:buChar char="•"/>
            </a:pPr>
            <a:r>
              <a:rPr lang="nl-NL" sz="2000" dirty="0">
                <a:solidFill>
                  <a:srgbClr val="002060"/>
                </a:solidFill>
                <a:latin typeface="+mj-lt"/>
              </a:rPr>
              <a:t>Het complex van de Hall of Fame, Wagenmakerij en Koepelhal vormt een </a:t>
            </a:r>
            <a:r>
              <a:rPr lang="nl-NL" sz="2000" b="1" dirty="0">
                <a:solidFill>
                  <a:srgbClr val="002060"/>
                </a:solidFill>
                <a:latin typeface="+mj-lt"/>
              </a:rPr>
              <a:t>samenhangend</a:t>
            </a:r>
            <a:r>
              <a:rPr lang="nl-NL" sz="2000" dirty="0">
                <a:solidFill>
                  <a:srgbClr val="002060"/>
                </a:solidFill>
                <a:latin typeface="+mj-lt"/>
              </a:rPr>
              <a:t> gebied binnen de Spoorzone</a:t>
            </a:r>
          </a:p>
          <a:p>
            <a:pPr algn="just"/>
            <a:endParaRPr lang="nl-NL" sz="2000" dirty="0">
              <a:solidFill>
                <a:srgbClr val="002060"/>
              </a:solidFill>
              <a:latin typeface="+mj-lt"/>
            </a:endParaRPr>
          </a:p>
          <a:p>
            <a:pPr marL="285750" indent="-285750" algn="just">
              <a:buFont typeface="Arial" panose="020B0604020202020204" pitchFamily="34" charset="0"/>
              <a:buChar char="•"/>
            </a:pPr>
            <a:r>
              <a:rPr lang="nl-NL" sz="2000" dirty="0">
                <a:solidFill>
                  <a:srgbClr val="002060"/>
                </a:solidFill>
                <a:latin typeface="+mj-lt"/>
              </a:rPr>
              <a:t>Dit deelgebied krijgt in de fasering pas later in de tijd een ‘definitieve’ bestemming. In de tussentijd kunnen deze ruimtes voor </a:t>
            </a:r>
            <a:r>
              <a:rPr lang="nl-NL" sz="2000" b="1" dirty="0">
                <a:solidFill>
                  <a:srgbClr val="002060"/>
                </a:solidFill>
                <a:latin typeface="+mj-lt"/>
              </a:rPr>
              <a:t>tijdelijke functies</a:t>
            </a:r>
            <a:r>
              <a:rPr lang="nl-NL" sz="2000" dirty="0">
                <a:solidFill>
                  <a:srgbClr val="002060"/>
                </a:solidFill>
                <a:latin typeface="+mj-lt"/>
              </a:rPr>
              <a:t> en </a:t>
            </a:r>
            <a:r>
              <a:rPr lang="nl-NL" sz="2000" b="1" dirty="0">
                <a:solidFill>
                  <a:srgbClr val="002060"/>
                </a:solidFill>
                <a:latin typeface="+mj-lt"/>
              </a:rPr>
              <a:t>evenementen</a:t>
            </a:r>
            <a:r>
              <a:rPr lang="nl-NL" sz="2000" dirty="0">
                <a:solidFill>
                  <a:srgbClr val="002060"/>
                </a:solidFill>
                <a:latin typeface="+mj-lt"/>
              </a:rPr>
              <a:t> worden gebruikt (zoals dat tot nu ook het geval is geweest). </a:t>
            </a:r>
          </a:p>
          <a:p>
            <a:pPr marL="285750" indent="-285750" algn="just">
              <a:buFont typeface="Arial" panose="020B0604020202020204" pitchFamily="34" charset="0"/>
              <a:buChar char="•"/>
            </a:pPr>
            <a:endParaRPr lang="nl-NL" sz="2000" dirty="0">
              <a:solidFill>
                <a:srgbClr val="002060"/>
              </a:solidFill>
              <a:latin typeface="+mj-lt"/>
            </a:endParaRPr>
          </a:p>
          <a:p>
            <a:pPr marL="285750" indent="-285750" algn="just">
              <a:buFont typeface="Arial" panose="020B0604020202020204" pitchFamily="34" charset="0"/>
              <a:buChar char="•"/>
            </a:pPr>
            <a:r>
              <a:rPr lang="nl-NL" sz="2000" dirty="0">
                <a:solidFill>
                  <a:srgbClr val="002060"/>
                </a:solidFill>
                <a:latin typeface="+mj-lt"/>
              </a:rPr>
              <a:t>Onderzocht wordt op welke wijze de Hall of Fame als </a:t>
            </a:r>
            <a:r>
              <a:rPr lang="nl-NL" sz="2000" b="1" dirty="0">
                <a:solidFill>
                  <a:srgbClr val="002060"/>
                </a:solidFill>
                <a:latin typeface="+mj-lt"/>
              </a:rPr>
              <a:t>ontmoetingsplek</a:t>
            </a:r>
            <a:r>
              <a:rPr lang="nl-NL" sz="2000" dirty="0">
                <a:solidFill>
                  <a:srgbClr val="002060"/>
                </a:solidFill>
                <a:latin typeface="+mj-lt"/>
              </a:rPr>
              <a:t> voor jongeren een definitieve plek in de Spoorzone kan krijgen. In aansluiting op de Hall of Fame en de </a:t>
            </a:r>
            <a:r>
              <a:rPr lang="nl-NL" sz="2000" b="1" dirty="0">
                <a:solidFill>
                  <a:srgbClr val="002060"/>
                </a:solidFill>
                <a:latin typeface="+mj-lt"/>
              </a:rPr>
              <a:t>jongerencultuur</a:t>
            </a:r>
            <a:r>
              <a:rPr lang="nl-NL" sz="2000" dirty="0">
                <a:solidFill>
                  <a:srgbClr val="002060"/>
                </a:solidFill>
                <a:latin typeface="+mj-lt"/>
              </a:rPr>
              <a:t> wordt </a:t>
            </a:r>
            <a:r>
              <a:rPr lang="nl-NL" sz="2000" b="1" dirty="0" err="1">
                <a:solidFill>
                  <a:srgbClr val="002060"/>
                </a:solidFill>
                <a:latin typeface="+mj-lt"/>
              </a:rPr>
              <a:t>urban</a:t>
            </a:r>
            <a:r>
              <a:rPr lang="nl-NL" sz="2000" b="1" dirty="0">
                <a:solidFill>
                  <a:srgbClr val="002060"/>
                </a:solidFill>
                <a:latin typeface="+mj-lt"/>
              </a:rPr>
              <a:t> </a:t>
            </a:r>
            <a:r>
              <a:rPr lang="nl-NL" sz="2000" b="1" dirty="0" err="1">
                <a:solidFill>
                  <a:srgbClr val="002060"/>
                </a:solidFill>
                <a:latin typeface="+mj-lt"/>
              </a:rPr>
              <a:t>sports</a:t>
            </a:r>
            <a:r>
              <a:rPr lang="nl-NL" sz="2000" b="1" dirty="0">
                <a:solidFill>
                  <a:srgbClr val="002060"/>
                </a:solidFill>
                <a:latin typeface="+mj-lt"/>
              </a:rPr>
              <a:t> </a:t>
            </a:r>
            <a:r>
              <a:rPr lang="nl-NL" sz="2000" dirty="0">
                <a:solidFill>
                  <a:srgbClr val="002060"/>
                </a:solidFill>
                <a:latin typeface="+mj-lt"/>
              </a:rPr>
              <a:t>als een interessante functie gezien. </a:t>
            </a:r>
          </a:p>
        </p:txBody>
      </p:sp>
    </p:spTree>
    <p:extLst>
      <p:ext uri="{BB962C8B-B14F-4D97-AF65-F5344CB8AC3E}">
        <p14:creationId xmlns:p14="http://schemas.microsoft.com/office/powerpoint/2010/main" val="366786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502A54F-7A9A-4FED-A315-6536C89F78BE}"/>
              </a:ext>
            </a:extLst>
          </p:cNvPr>
          <p:cNvSpPr>
            <a:spLocks noGrp="1"/>
          </p:cNvSpPr>
          <p:nvPr>
            <p:ph type="title"/>
          </p:nvPr>
        </p:nvSpPr>
        <p:spPr>
          <a:xfrm>
            <a:off x="1200150" y="355600"/>
            <a:ext cx="10515600" cy="1325563"/>
          </a:xfrm>
        </p:spPr>
        <p:txBody>
          <a:bodyPr/>
          <a:lstStyle/>
          <a:p>
            <a:r>
              <a:rPr lang="en-US" dirty="0"/>
              <a:t>Hall of Fame/ </a:t>
            </a:r>
            <a:r>
              <a:rPr lang="en-US" dirty="0" err="1"/>
              <a:t>Wagenmakerij</a:t>
            </a:r>
            <a:r>
              <a:rPr lang="en-US" dirty="0"/>
              <a:t>/ </a:t>
            </a:r>
            <a:r>
              <a:rPr lang="en-US" dirty="0" err="1"/>
              <a:t>Koepelhal</a:t>
            </a:r>
            <a:endParaRPr lang="en-US" dirty="0"/>
          </a:p>
        </p:txBody>
      </p:sp>
      <p:pic>
        <p:nvPicPr>
          <p:cNvPr id="4" name="Afbeelding 3">
            <a:extLst>
              <a:ext uri="{FF2B5EF4-FFF2-40B4-BE49-F238E27FC236}">
                <a16:creationId xmlns:a16="http://schemas.microsoft.com/office/drawing/2014/main" id="{F96D0CE0-7F64-4141-A090-695E66041108}"/>
              </a:ext>
            </a:extLst>
          </p:cNvPr>
          <p:cNvPicPr>
            <a:picLocks noChangeAspect="1"/>
          </p:cNvPicPr>
          <p:nvPr/>
        </p:nvPicPr>
        <p:blipFill>
          <a:blip r:embed="rId2"/>
          <a:stretch>
            <a:fillRect/>
          </a:stretch>
        </p:blipFill>
        <p:spPr>
          <a:xfrm>
            <a:off x="3344360" y="1433829"/>
            <a:ext cx="4561389" cy="4642637"/>
          </a:xfrm>
          <a:prstGeom prst="rect">
            <a:avLst/>
          </a:prstGeom>
          <a:noFill/>
        </p:spPr>
      </p:pic>
    </p:spTree>
    <p:extLst>
      <p:ext uri="{BB962C8B-B14F-4D97-AF65-F5344CB8AC3E}">
        <p14:creationId xmlns:p14="http://schemas.microsoft.com/office/powerpoint/2010/main" val="52501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838200" y="462877"/>
            <a:ext cx="7139940" cy="769441"/>
          </a:xfrm>
          <a:prstGeom prst="rect">
            <a:avLst/>
          </a:prstGeom>
          <a:noFill/>
        </p:spPr>
        <p:txBody>
          <a:bodyPr wrap="square">
            <a:spAutoFit/>
          </a:bodyPr>
          <a:lstStyle/>
          <a:p>
            <a:pPr fontAlgn="auto">
              <a:spcBef>
                <a:spcPts val="0"/>
              </a:spcBef>
              <a:spcAft>
                <a:spcPts val="0"/>
              </a:spcAft>
              <a:defRPr/>
            </a:pPr>
            <a:r>
              <a:rPr lang="nl-NL" sz="4400" b="1" dirty="0">
                <a:solidFill>
                  <a:srgbClr val="002060"/>
                </a:solidFill>
                <a:latin typeface="+mj-lt"/>
                <a:ea typeface="+mj-ea"/>
                <a:cs typeface="+mj-cs"/>
              </a:rPr>
              <a:t>Wensen van de opdrachtgever</a:t>
            </a:r>
            <a:endParaRPr lang="en-US" sz="4400" b="1" dirty="0">
              <a:solidFill>
                <a:srgbClr val="002060"/>
              </a:solidFill>
              <a:latin typeface="+mj-lt"/>
              <a:ea typeface="+mj-ea"/>
              <a:cs typeface="+mj-cs"/>
            </a:endParaRPr>
          </a:p>
        </p:txBody>
      </p:sp>
      <p:sp>
        <p:nvSpPr>
          <p:cNvPr id="7" name="Rechthoek 6"/>
          <p:cNvSpPr/>
          <p:nvPr/>
        </p:nvSpPr>
        <p:spPr>
          <a:xfrm>
            <a:off x="838200" y="1523432"/>
            <a:ext cx="9453879" cy="923330"/>
          </a:xfrm>
          <a:prstGeom prst="rect">
            <a:avLst/>
          </a:prstGeom>
        </p:spPr>
        <p:txBody>
          <a:bodyPr wrap="square">
            <a:spAutoFit/>
          </a:bodyPr>
          <a:lstStyle/>
          <a:p>
            <a:pPr fontAlgn="base"/>
            <a:r>
              <a:rPr lang="nl-NL" b="1" dirty="0">
                <a:solidFill>
                  <a:srgbClr val="000000"/>
                </a:solidFill>
                <a:latin typeface="+mj-lt"/>
              </a:rPr>
              <a:t>Samen met Helicon MBO Tilburg wil Frederik  ontwerpen aanleveren bij de gemeente Tilburg waarbij het vergroten van de leefbaarheid centraal moet staan. De ontwerpen zijn onderverdeeld in verschillende thema’s; lifestyle, </a:t>
            </a:r>
            <a:r>
              <a:rPr lang="nl-NL" b="1" dirty="0" err="1">
                <a:solidFill>
                  <a:srgbClr val="000000"/>
                </a:solidFill>
                <a:latin typeface="+mj-lt"/>
              </a:rPr>
              <a:t>biobased</a:t>
            </a:r>
            <a:r>
              <a:rPr lang="nl-NL" b="1" dirty="0">
                <a:solidFill>
                  <a:srgbClr val="000000"/>
                </a:solidFill>
                <a:latin typeface="+mj-lt"/>
              </a:rPr>
              <a:t> </a:t>
            </a:r>
            <a:r>
              <a:rPr lang="nl-NL" b="1" dirty="0" err="1">
                <a:solidFill>
                  <a:srgbClr val="000000"/>
                </a:solidFill>
                <a:latin typeface="+mj-lt"/>
              </a:rPr>
              <a:t>economy</a:t>
            </a:r>
            <a:r>
              <a:rPr lang="nl-NL" b="1" dirty="0">
                <a:solidFill>
                  <a:srgbClr val="000000"/>
                </a:solidFill>
                <a:latin typeface="+mj-lt"/>
              </a:rPr>
              <a:t>, vrijetijd, water &amp; energie en stad &amp; wijk. </a:t>
            </a:r>
          </a:p>
        </p:txBody>
      </p:sp>
      <p:sp>
        <p:nvSpPr>
          <p:cNvPr id="8" name="Rechthoek 7"/>
          <p:cNvSpPr/>
          <p:nvPr/>
        </p:nvSpPr>
        <p:spPr>
          <a:xfrm>
            <a:off x="838200" y="2915386"/>
            <a:ext cx="5461000" cy="3046988"/>
          </a:xfrm>
          <a:prstGeom prst="rect">
            <a:avLst/>
          </a:prstGeom>
        </p:spPr>
        <p:txBody>
          <a:bodyPr wrap="square">
            <a:spAutoFit/>
          </a:bodyPr>
          <a:lstStyle/>
          <a:p>
            <a:pPr fontAlgn="base"/>
            <a:r>
              <a:rPr lang="nl-NL" sz="1600" b="1" dirty="0">
                <a:solidFill>
                  <a:srgbClr val="000000"/>
                </a:solidFill>
                <a:latin typeface="+mj-lt"/>
              </a:rPr>
              <a:t>Lifestyle</a:t>
            </a:r>
            <a:r>
              <a:rPr lang="nl-NL" sz="1600" dirty="0">
                <a:solidFill>
                  <a:srgbClr val="000000"/>
                </a:solidFill>
                <a:latin typeface="+mj-lt"/>
              </a:rPr>
              <a:t> </a:t>
            </a:r>
          </a:p>
          <a:p>
            <a:pPr fontAlgn="base"/>
            <a:r>
              <a:rPr lang="nl-NL" sz="1600" dirty="0">
                <a:solidFill>
                  <a:srgbClr val="000000"/>
                </a:solidFill>
                <a:latin typeface="+mj-lt"/>
              </a:rPr>
              <a:t>Hoe kan je het gebied in én rondom de Hall of Fame zo inrichten dat je de doelgroep aantrekkelijk gezond laat consumeren? </a:t>
            </a:r>
          </a:p>
          <a:p>
            <a:pPr fontAlgn="base"/>
            <a:r>
              <a:rPr lang="nl-NL" sz="1600" dirty="0">
                <a:solidFill>
                  <a:srgbClr val="000000"/>
                </a:solidFill>
                <a:latin typeface="+mj-lt"/>
              </a:rPr>
              <a:t> </a:t>
            </a:r>
          </a:p>
          <a:p>
            <a:pPr fontAlgn="base"/>
            <a:r>
              <a:rPr lang="nl-NL" sz="1600" b="1" dirty="0" err="1">
                <a:solidFill>
                  <a:srgbClr val="000000"/>
                </a:solidFill>
                <a:latin typeface="+mj-lt"/>
              </a:rPr>
              <a:t>Biobased</a:t>
            </a:r>
            <a:r>
              <a:rPr lang="nl-NL" sz="1600" dirty="0">
                <a:solidFill>
                  <a:srgbClr val="000000"/>
                </a:solidFill>
                <a:latin typeface="+mj-lt"/>
              </a:rPr>
              <a:t> </a:t>
            </a:r>
            <a:r>
              <a:rPr lang="nl-NL" sz="1600" b="1" dirty="0" err="1">
                <a:solidFill>
                  <a:srgbClr val="000000"/>
                </a:solidFill>
                <a:latin typeface="+mj-lt"/>
              </a:rPr>
              <a:t>economy</a:t>
            </a:r>
            <a:endParaRPr lang="nl-NL" sz="1600" dirty="0">
              <a:solidFill>
                <a:srgbClr val="000000"/>
              </a:solidFill>
              <a:latin typeface="+mj-lt"/>
            </a:endParaRPr>
          </a:p>
          <a:p>
            <a:pPr fontAlgn="base"/>
            <a:r>
              <a:rPr lang="nl-NL" sz="1600" dirty="0">
                <a:solidFill>
                  <a:srgbClr val="000000"/>
                </a:solidFill>
                <a:latin typeface="+mj-lt"/>
              </a:rPr>
              <a:t>Hoe kan in het gebied in én rondom de Hall of Fame zichtbaarheid  geven aan afvalstromen en reststromen. </a:t>
            </a:r>
          </a:p>
          <a:p>
            <a:pPr fontAlgn="base"/>
            <a:endParaRPr lang="nl-NL" sz="1600" dirty="0">
              <a:solidFill>
                <a:srgbClr val="000000"/>
              </a:solidFill>
              <a:latin typeface="+mj-lt"/>
            </a:endParaRPr>
          </a:p>
          <a:p>
            <a:pPr fontAlgn="base"/>
            <a:r>
              <a:rPr lang="nl-NL" sz="1600" b="1" dirty="0">
                <a:solidFill>
                  <a:srgbClr val="000000"/>
                </a:solidFill>
                <a:latin typeface="+mj-lt"/>
              </a:rPr>
              <a:t>Water &amp; Energie</a:t>
            </a:r>
            <a:r>
              <a:rPr lang="nl-NL" sz="1600" dirty="0">
                <a:solidFill>
                  <a:srgbClr val="000000"/>
                </a:solidFill>
                <a:latin typeface="+mj-lt"/>
              </a:rPr>
              <a:t> </a:t>
            </a:r>
          </a:p>
          <a:p>
            <a:pPr fontAlgn="base"/>
            <a:r>
              <a:rPr lang="nl-NL" sz="1600" dirty="0">
                <a:solidFill>
                  <a:srgbClr val="000000"/>
                </a:solidFill>
                <a:latin typeface="+mj-lt"/>
              </a:rPr>
              <a:t>Hall of Fame zoekt een creatieve oplossing voor het grote aanbod van (regen)water. </a:t>
            </a:r>
          </a:p>
          <a:p>
            <a:pPr fontAlgn="base"/>
            <a:r>
              <a:rPr lang="nl-NL" sz="1600" dirty="0">
                <a:solidFill>
                  <a:srgbClr val="000000"/>
                </a:solidFill>
                <a:latin typeface="+mj-lt"/>
              </a:rPr>
              <a:t> </a:t>
            </a:r>
          </a:p>
        </p:txBody>
      </p:sp>
      <p:sp>
        <p:nvSpPr>
          <p:cNvPr id="9" name="Rechthoek 8"/>
          <p:cNvSpPr/>
          <p:nvPr/>
        </p:nvSpPr>
        <p:spPr>
          <a:xfrm>
            <a:off x="6299200" y="2915386"/>
            <a:ext cx="6096000" cy="2308324"/>
          </a:xfrm>
          <a:prstGeom prst="rect">
            <a:avLst/>
          </a:prstGeom>
        </p:spPr>
        <p:txBody>
          <a:bodyPr>
            <a:spAutoFit/>
          </a:bodyPr>
          <a:lstStyle/>
          <a:p>
            <a:pPr fontAlgn="base"/>
            <a:r>
              <a:rPr lang="nl-NL" sz="1600" b="1" dirty="0">
                <a:solidFill>
                  <a:srgbClr val="000000"/>
                </a:solidFill>
                <a:latin typeface="+mj-lt"/>
              </a:rPr>
              <a:t>Vrijetijd</a:t>
            </a:r>
            <a:r>
              <a:rPr lang="nl-NL" sz="1600" dirty="0">
                <a:solidFill>
                  <a:srgbClr val="000000"/>
                </a:solidFill>
                <a:latin typeface="+mj-lt"/>
              </a:rPr>
              <a:t> </a:t>
            </a:r>
          </a:p>
          <a:p>
            <a:pPr fontAlgn="base"/>
            <a:r>
              <a:rPr lang="nl-NL" sz="1600" dirty="0">
                <a:solidFill>
                  <a:srgbClr val="000000"/>
                </a:solidFill>
                <a:latin typeface="+mj-lt"/>
              </a:rPr>
              <a:t>Hoe kan in het gebied in én rondom de Hall of Fame rekening worden gehouden met diversiteit van festivals voor verschillende doelgroepen  </a:t>
            </a:r>
          </a:p>
          <a:p>
            <a:pPr fontAlgn="base"/>
            <a:r>
              <a:rPr lang="nl-NL" sz="1600" dirty="0">
                <a:solidFill>
                  <a:srgbClr val="000000"/>
                </a:solidFill>
                <a:latin typeface="+mj-lt"/>
              </a:rPr>
              <a:t> </a:t>
            </a:r>
          </a:p>
          <a:p>
            <a:pPr fontAlgn="base"/>
            <a:r>
              <a:rPr lang="nl-NL" sz="1600" b="1" dirty="0">
                <a:solidFill>
                  <a:srgbClr val="000000"/>
                </a:solidFill>
                <a:latin typeface="+mj-lt"/>
              </a:rPr>
              <a:t>Stad &amp; wijk</a:t>
            </a:r>
            <a:r>
              <a:rPr lang="nl-NL" sz="1600" dirty="0">
                <a:solidFill>
                  <a:srgbClr val="000000"/>
                </a:solidFill>
                <a:latin typeface="+mj-lt"/>
              </a:rPr>
              <a:t> </a:t>
            </a:r>
          </a:p>
          <a:p>
            <a:pPr fontAlgn="base"/>
            <a:r>
              <a:rPr lang="nl-NL" sz="1600" dirty="0">
                <a:solidFill>
                  <a:srgbClr val="000000"/>
                </a:solidFill>
                <a:latin typeface="+mj-lt"/>
              </a:rPr>
              <a:t>Hoe kan je het gebied zo inrichten dat je de burgers/ bewoners actief kan laten deelnemen aan- en  meer betrokken kan laten zijn bij de activiteiten van Hall of Fame. </a:t>
            </a:r>
          </a:p>
        </p:txBody>
      </p:sp>
    </p:spTree>
    <p:extLst>
      <p:ext uri="{BB962C8B-B14F-4D97-AF65-F5344CB8AC3E}">
        <p14:creationId xmlns:p14="http://schemas.microsoft.com/office/powerpoint/2010/main" val="87912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838199" y="462877"/>
            <a:ext cx="8716861" cy="769441"/>
          </a:xfrm>
          <a:prstGeom prst="rect">
            <a:avLst/>
          </a:prstGeom>
          <a:noFill/>
        </p:spPr>
        <p:txBody>
          <a:bodyPr wrap="square">
            <a:spAutoFit/>
          </a:bodyPr>
          <a:lstStyle/>
          <a:p>
            <a:pPr fontAlgn="auto">
              <a:spcBef>
                <a:spcPts val="0"/>
              </a:spcBef>
              <a:spcAft>
                <a:spcPts val="0"/>
              </a:spcAft>
              <a:defRPr/>
            </a:pPr>
            <a:r>
              <a:rPr lang="nl-NL" sz="4400" b="1" dirty="0">
                <a:latin typeface="+mj-lt"/>
                <a:ea typeface="+mj-ea"/>
                <a:cs typeface="+mj-cs"/>
              </a:rPr>
              <a:t>OPDRACHT 1 – </a:t>
            </a:r>
            <a:r>
              <a:rPr lang="nl-NL" sz="4400" b="1" dirty="0" err="1">
                <a:latin typeface="+mj-lt"/>
                <a:ea typeface="+mj-ea"/>
                <a:cs typeface="+mj-cs"/>
              </a:rPr>
              <a:t>Flower</a:t>
            </a:r>
            <a:r>
              <a:rPr lang="nl-NL" sz="4400" b="1" dirty="0">
                <a:latin typeface="+mj-lt"/>
                <a:ea typeface="+mj-ea"/>
                <a:cs typeface="+mj-cs"/>
              </a:rPr>
              <a:t> </a:t>
            </a:r>
            <a:r>
              <a:rPr lang="nl-NL" sz="4400" b="1" dirty="0" err="1">
                <a:latin typeface="+mj-lt"/>
                <a:ea typeface="+mj-ea"/>
                <a:cs typeface="+mj-cs"/>
              </a:rPr>
              <a:t>assiociation</a:t>
            </a:r>
            <a:r>
              <a:rPr lang="nl-NL" sz="4400" b="1" dirty="0">
                <a:latin typeface="+mj-lt"/>
                <a:ea typeface="+mj-ea"/>
                <a:cs typeface="+mj-cs"/>
              </a:rPr>
              <a:t> </a:t>
            </a:r>
            <a:endParaRPr lang="en-US" sz="2800" b="1" dirty="0">
              <a:latin typeface="Agency FB" pitchFamily="34" charset="0"/>
              <a:cs typeface="+mn-cs"/>
            </a:endParaRPr>
          </a:p>
        </p:txBody>
      </p:sp>
      <p:sp>
        <p:nvSpPr>
          <p:cNvPr id="11" name="Rechthoek 10"/>
          <p:cNvSpPr/>
          <p:nvPr/>
        </p:nvSpPr>
        <p:spPr>
          <a:xfrm>
            <a:off x="838200" y="1410355"/>
            <a:ext cx="10957560" cy="2985433"/>
          </a:xfrm>
          <a:prstGeom prst="rect">
            <a:avLst/>
          </a:prstGeom>
        </p:spPr>
        <p:txBody>
          <a:bodyPr wrap="square">
            <a:spAutoFit/>
          </a:bodyPr>
          <a:lstStyle/>
          <a:p>
            <a:pPr algn="just"/>
            <a:r>
              <a:rPr lang="nl-NL" sz="2000" b="1" dirty="0">
                <a:solidFill>
                  <a:srgbClr val="002060"/>
                </a:solidFill>
                <a:latin typeface="+mj-lt"/>
              </a:rPr>
              <a:t>De gemeente heeft duidelijke keuzes gemaakt die de basis vormen voor de identiteit van de spoorzone (zie p. 46 Koersdocument). Hoe komen deze keuzes terug in jullie ontwerp?</a:t>
            </a:r>
          </a:p>
          <a:p>
            <a:pPr algn="just"/>
            <a:endParaRPr lang="nl-NL" sz="2000" b="1" dirty="0">
              <a:solidFill>
                <a:schemeClr val="tx2">
                  <a:lumMod val="75000"/>
                </a:schemeClr>
              </a:solidFill>
              <a:latin typeface="+mj-lt"/>
            </a:endParaRPr>
          </a:p>
          <a:p>
            <a:pPr marL="342900" indent="-342900" algn="just">
              <a:buFont typeface="+mj-lt"/>
              <a:buAutoNum type="alphaLcParenR"/>
            </a:pPr>
            <a:r>
              <a:rPr lang="nl-NL" sz="2000" dirty="0">
                <a:solidFill>
                  <a:schemeClr val="tx2">
                    <a:lumMod val="75000"/>
                  </a:schemeClr>
                </a:solidFill>
                <a:latin typeface="+mj-lt"/>
              </a:rPr>
              <a:t>Kies 2 van de 10 keuzes, let hierbij op de </a:t>
            </a:r>
            <a:r>
              <a:rPr lang="nl-NL" sz="2000" b="1" dirty="0">
                <a:solidFill>
                  <a:schemeClr val="tx2">
                    <a:lumMod val="75000"/>
                  </a:schemeClr>
                </a:solidFill>
                <a:latin typeface="+mj-lt"/>
              </a:rPr>
              <a:t>dik</a:t>
            </a:r>
            <a:r>
              <a:rPr lang="nl-NL" sz="2000" dirty="0">
                <a:solidFill>
                  <a:schemeClr val="tx2">
                    <a:lumMod val="75000"/>
                  </a:schemeClr>
                </a:solidFill>
                <a:latin typeface="+mj-lt"/>
              </a:rPr>
              <a:t> gedrukte woorden. </a:t>
            </a:r>
          </a:p>
          <a:p>
            <a:pPr marL="342900" indent="-342900" algn="just">
              <a:buFont typeface="+mj-lt"/>
              <a:buAutoNum type="alphaLcParenR"/>
            </a:pPr>
            <a:r>
              <a:rPr lang="nl-NL" sz="2000" dirty="0">
                <a:solidFill>
                  <a:schemeClr val="tx2">
                    <a:lumMod val="75000"/>
                  </a:schemeClr>
                </a:solidFill>
                <a:latin typeface="+mj-lt"/>
              </a:rPr>
              <a:t>Pak 2 A3 vellen en schrijf per vel de dik gedrukte woorden in het midden waarbij je begint met: ‘Hoe kunnen we ….’</a:t>
            </a:r>
          </a:p>
          <a:p>
            <a:pPr marL="342900" indent="-342900" algn="just">
              <a:buFont typeface="+mj-lt"/>
              <a:buAutoNum type="alphaLcParenR"/>
            </a:pPr>
            <a:r>
              <a:rPr lang="nl-NL" sz="2000" dirty="0">
                <a:solidFill>
                  <a:schemeClr val="tx2">
                    <a:lumMod val="75000"/>
                  </a:schemeClr>
                </a:solidFill>
                <a:latin typeface="+mj-lt"/>
              </a:rPr>
              <a:t>Schrijf om de keuze heen zo veel mogelijk ideeën die jullie associëren met de keuze. </a:t>
            </a:r>
          </a:p>
          <a:p>
            <a:pPr marL="342900" indent="-342900" algn="just">
              <a:buFont typeface="+mj-lt"/>
              <a:buAutoNum type="alphaLcParenR"/>
            </a:pPr>
            <a:r>
              <a:rPr lang="nl-NL" sz="2000" dirty="0">
                <a:solidFill>
                  <a:schemeClr val="tx2">
                    <a:lumMod val="75000"/>
                  </a:schemeClr>
                </a:solidFill>
                <a:latin typeface="+mj-lt"/>
              </a:rPr>
              <a:t>Probeer concrete ideeën om te zetten in mogelijke elementen van jullie ontwerp.</a:t>
            </a:r>
            <a:endParaRPr lang="nl-NL" sz="4000" dirty="0">
              <a:solidFill>
                <a:schemeClr val="tx2">
                  <a:lumMod val="75000"/>
                </a:schemeClr>
              </a:solidFill>
              <a:latin typeface="Agency FB" panose="020B0503020202020204" pitchFamily="34" charset="0"/>
            </a:endParaRPr>
          </a:p>
          <a:p>
            <a:pPr algn="just"/>
            <a:endParaRPr lang="nl-NL" sz="2800" dirty="0">
              <a:solidFill>
                <a:schemeClr val="tx2">
                  <a:lumMod val="75000"/>
                </a:schemeClr>
              </a:solidFill>
              <a:latin typeface="Agency FB" panose="020B0503020202020204" pitchFamily="34" charset="0"/>
            </a:endParaRPr>
          </a:p>
        </p:txBody>
      </p:sp>
      <p:pic>
        <p:nvPicPr>
          <p:cNvPr id="5122" name="Picture 2" descr="How to Brainstorm New WordPress Plugin Ideas - Tribulant Blog">
            <a:extLst>
              <a:ext uri="{FF2B5EF4-FFF2-40B4-BE49-F238E27FC236}">
                <a16:creationId xmlns:a16="http://schemas.microsoft.com/office/drawing/2014/main" id="{C054DF4A-3108-4543-926B-B351224DD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425" y="3850547"/>
            <a:ext cx="4346336" cy="223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8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838199" y="462877"/>
            <a:ext cx="8716861" cy="769441"/>
          </a:xfrm>
          <a:prstGeom prst="rect">
            <a:avLst/>
          </a:prstGeom>
          <a:noFill/>
        </p:spPr>
        <p:txBody>
          <a:bodyPr wrap="square">
            <a:spAutoFit/>
          </a:bodyPr>
          <a:lstStyle/>
          <a:p>
            <a:pPr fontAlgn="auto">
              <a:spcBef>
                <a:spcPts val="0"/>
              </a:spcBef>
              <a:spcAft>
                <a:spcPts val="0"/>
              </a:spcAft>
              <a:defRPr/>
            </a:pPr>
            <a:r>
              <a:rPr lang="nl-NL" sz="4400" b="1" dirty="0">
                <a:latin typeface="+mj-lt"/>
                <a:ea typeface="+mj-ea"/>
                <a:cs typeface="+mj-cs"/>
              </a:rPr>
              <a:t>OPDRACHT 1 – </a:t>
            </a:r>
            <a:r>
              <a:rPr lang="nl-NL" sz="4400" b="1" dirty="0" err="1">
                <a:latin typeface="+mj-lt"/>
                <a:ea typeface="+mj-ea"/>
                <a:cs typeface="+mj-cs"/>
              </a:rPr>
              <a:t>Flower</a:t>
            </a:r>
            <a:r>
              <a:rPr lang="nl-NL" sz="4400" b="1" dirty="0">
                <a:latin typeface="+mj-lt"/>
                <a:ea typeface="+mj-ea"/>
                <a:cs typeface="+mj-cs"/>
              </a:rPr>
              <a:t> </a:t>
            </a:r>
            <a:r>
              <a:rPr lang="nl-NL" sz="4400" b="1" dirty="0" err="1">
                <a:latin typeface="+mj-lt"/>
                <a:ea typeface="+mj-ea"/>
                <a:cs typeface="+mj-cs"/>
              </a:rPr>
              <a:t>assiociation</a:t>
            </a:r>
            <a:r>
              <a:rPr lang="nl-NL" sz="4400" b="1" dirty="0">
                <a:latin typeface="+mj-lt"/>
                <a:ea typeface="+mj-ea"/>
                <a:cs typeface="+mj-cs"/>
              </a:rPr>
              <a:t> </a:t>
            </a:r>
            <a:endParaRPr lang="en-US" sz="2800" b="1" dirty="0">
              <a:latin typeface="Agency FB" pitchFamily="34" charset="0"/>
              <a:cs typeface="+mn-cs"/>
            </a:endParaRPr>
          </a:p>
        </p:txBody>
      </p:sp>
      <p:pic>
        <p:nvPicPr>
          <p:cNvPr id="5122" name="Picture 2" descr="How to Brainstorm New WordPress Plugin Ideas - Tribulant Blog">
            <a:extLst>
              <a:ext uri="{FF2B5EF4-FFF2-40B4-BE49-F238E27FC236}">
                <a16:creationId xmlns:a16="http://schemas.microsoft.com/office/drawing/2014/main" id="{C054DF4A-3108-4543-926B-B351224DD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085" y="4813887"/>
            <a:ext cx="2473675" cy="127251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C8282A84-F3AE-49F8-B8CD-DA8329E7E71E}"/>
              </a:ext>
            </a:extLst>
          </p:cNvPr>
          <p:cNvSpPr txBox="1"/>
          <p:nvPr/>
        </p:nvSpPr>
        <p:spPr>
          <a:xfrm>
            <a:off x="838199" y="1622891"/>
            <a:ext cx="6102990" cy="1354217"/>
          </a:xfrm>
          <a:prstGeom prst="rect">
            <a:avLst/>
          </a:prstGeom>
          <a:noFill/>
        </p:spPr>
        <p:txBody>
          <a:bodyPr wrap="square">
            <a:spAutoFit/>
          </a:bodyPr>
          <a:lstStyle/>
          <a:p>
            <a:r>
              <a:rPr lang="nl-NL" sz="2800" b="1" dirty="0">
                <a:solidFill>
                  <a:srgbClr val="002060"/>
                </a:solidFill>
                <a:latin typeface="+mj-lt"/>
              </a:rPr>
              <a:t>Voorbeeld:</a:t>
            </a:r>
          </a:p>
          <a:p>
            <a:endParaRPr lang="nl-NL" dirty="0">
              <a:solidFill>
                <a:srgbClr val="002060"/>
              </a:solidFill>
              <a:latin typeface="+mj-lt"/>
            </a:endParaRPr>
          </a:p>
          <a:p>
            <a:r>
              <a:rPr lang="nl-NL" dirty="0">
                <a:solidFill>
                  <a:srgbClr val="002060"/>
                </a:solidFill>
                <a:latin typeface="+mj-lt"/>
              </a:rPr>
              <a:t>1.</a:t>
            </a:r>
            <a:r>
              <a:rPr lang="nl-NL" b="1" dirty="0">
                <a:solidFill>
                  <a:srgbClr val="002060"/>
                </a:solidFill>
                <a:latin typeface="+mj-lt"/>
              </a:rPr>
              <a:t> Hergebruiken</a:t>
            </a:r>
            <a:r>
              <a:rPr lang="nl-NL" dirty="0">
                <a:solidFill>
                  <a:srgbClr val="002060"/>
                </a:solidFill>
                <a:latin typeface="+mj-lt"/>
              </a:rPr>
              <a:t> van het erfgoed voor uiteenlopende gebruikers en functies;</a:t>
            </a:r>
          </a:p>
        </p:txBody>
      </p:sp>
      <p:sp>
        <p:nvSpPr>
          <p:cNvPr id="7" name="Tekstvak 6">
            <a:extLst>
              <a:ext uri="{FF2B5EF4-FFF2-40B4-BE49-F238E27FC236}">
                <a16:creationId xmlns:a16="http://schemas.microsoft.com/office/drawing/2014/main" id="{70906793-9B85-4DD6-A976-BD2524F37408}"/>
              </a:ext>
            </a:extLst>
          </p:cNvPr>
          <p:cNvSpPr txBox="1"/>
          <p:nvPr/>
        </p:nvSpPr>
        <p:spPr>
          <a:xfrm>
            <a:off x="3096237" y="3613558"/>
            <a:ext cx="3472344" cy="1200329"/>
          </a:xfrm>
          <a:prstGeom prst="rect">
            <a:avLst/>
          </a:prstGeom>
          <a:noFill/>
        </p:spPr>
        <p:txBody>
          <a:bodyPr wrap="square">
            <a:spAutoFit/>
          </a:bodyPr>
          <a:lstStyle/>
          <a:p>
            <a:pPr algn="ctr"/>
            <a:r>
              <a:rPr lang="nl-NL" sz="2400" dirty="0">
                <a:solidFill>
                  <a:srgbClr val="0070C0"/>
                </a:solidFill>
                <a:latin typeface="Bradley Hand ITC" panose="03070402050302030203" pitchFamily="66" charset="0"/>
              </a:rPr>
              <a:t>Hoe kunnen we het erfgoed van het gebied </a:t>
            </a:r>
            <a:r>
              <a:rPr lang="nl-NL" sz="2400" b="1" dirty="0">
                <a:solidFill>
                  <a:srgbClr val="0070C0"/>
                </a:solidFill>
                <a:latin typeface="Bradley Hand ITC" panose="03070402050302030203" pitchFamily="66" charset="0"/>
              </a:rPr>
              <a:t>hergebruiken</a:t>
            </a:r>
            <a:r>
              <a:rPr lang="nl-NL" sz="2400" dirty="0">
                <a:solidFill>
                  <a:srgbClr val="0070C0"/>
                </a:solidFill>
                <a:latin typeface="Bradley Hand ITC" panose="03070402050302030203" pitchFamily="66" charset="0"/>
              </a:rPr>
              <a:t>?</a:t>
            </a:r>
            <a:endParaRPr lang="nl-NL" sz="1600" dirty="0">
              <a:solidFill>
                <a:srgbClr val="0070C0"/>
              </a:solidFill>
              <a:latin typeface="Bradley Hand ITC" panose="03070402050302030203" pitchFamily="66" charset="0"/>
            </a:endParaRPr>
          </a:p>
        </p:txBody>
      </p:sp>
      <p:pic>
        <p:nvPicPr>
          <p:cNvPr id="6146" name="Picture 2" descr="Download Red Circle Png - Red Pen Circle Png PNG Image with No Background -  PNGkey.com">
            <a:extLst>
              <a:ext uri="{FF2B5EF4-FFF2-40B4-BE49-F238E27FC236}">
                <a16:creationId xmlns:a16="http://schemas.microsoft.com/office/drawing/2014/main" id="{CCC110E0-E9B1-4D5A-8622-B9FA1934986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4973" y="3039548"/>
            <a:ext cx="3721480" cy="234404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rrow Beurt Links - Gratis vectorafbeelding op Pixabay">
            <a:extLst>
              <a:ext uri="{FF2B5EF4-FFF2-40B4-BE49-F238E27FC236}">
                <a16:creationId xmlns:a16="http://schemas.microsoft.com/office/drawing/2014/main" id="{A7C0F65F-983F-4AFD-8BFB-057EEA465BC5}"/>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r="28031"/>
          <a:stretch/>
        </p:blipFill>
        <p:spPr bwMode="auto">
          <a:xfrm rot="20257132">
            <a:off x="2060976" y="4241126"/>
            <a:ext cx="969067" cy="12704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Arrow Beurt Links - Gratis vectorafbeelding op Pixabay">
            <a:extLst>
              <a:ext uri="{FF2B5EF4-FFF2-40B4-BE49-F238E27FC236}">
                <a16:creationId xmlns:a16="http://schemas.microsoft.com/office/drawing/2014/main" id="{F6EEA27B-4533-424A-9EFA-3BD8461C9AA9}"/>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r="28031"/>
          <a:stretch/>
        </p:blipFill>
        <p:spPr bwMode="auto">
          <a:xfrm rot="12935701">
            <a:off x="6344047" y="4251905"/>
            <a:ext cx="969067" cy="12704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rrow Beurt Links - Gratis vectorafbeelding op Pixabay">
            <a:extLst>
              <a:ext uri="{FF2B5EF4-FFF2-40B4-BE49-F238E27FC236}">
                <a16:creationId xmlns:a16="http://schemas.microsoft.com/office/drawing/2014/main" id="{5358E086-71CB-4D20-9C20-EA94FB711ED2}"/>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r="28031"/>
          <a:stretch/>
        </p:blipFill>
        <p:spPr bwMode="auto">
          <a:xfrm rot="9628426">
            <a:off x="6581988" y="3040977"/>
            <a:ext cx="969067" cy="12704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rrow Beurt Links - Gratis vectorafbeelding op Pixabay">
            <a:extLst>
              <a:ext uri="{FF2B5EF4-FFF2-40B4-BE49-F238E27FC236}">
                <a16:creationId xmlns:a16="http://schemas.microsoft.com/office/drawing/2014/main" id="{902AC03F-FFE2-4A06-9875-C1DDBE62D0F4}"/>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r="28031"/>
          <a:stretch/>
        </p:blipFill>
        <p:spPr bwMode="auto">
          <a:xfrm rot="1540259">
            <a:off x="2175011" y="3092077"/>
            <a:ext cx="969067" cy="12704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rrow Beurt Links - Gratis vectorafbeelding op Pixabay">
            <a:extLst>
              <a:ext uri="{FF2B5EF4-FFF2-40B4-BE49-F238E27FC236}">
                <a16:creationId xmlns:a16="http://schemas.microsoft.com/office/drawing/2014/main" id="{1D0A60B7-B9C3-41F5-82D8-1FE95A98F080}"/>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r="28031"/>
          <a:stretch/>
        </p:blipFill>
        <p:spPr bwMode="auto">
          <a:xfrm rot="18111909">
            <a:off x="3319899" y="4987973"/>
            <a:ext cx="969067" cy="12704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Arrow Beurt Links - Gratis vectorafbeelding op Pixabay">
            <a:extLst>
              <a:ext uri="{FF2B5EF4-FFF2-40B4-BE49-F238E27FC236}">
                <a16:creationId xmlns:a16="http://schemas.microsoft.com/office/drawing/2014/main" id="{3BC0E25B-493B-4263-A004-532C6510C608}"/>
              </a:ext>
            </a:extLst>
          </p:cNvPr>
          <p:cNvPicPr>
            <a:picLocks noChangeAspect="1" noChangeArrowheads="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r="28031"/>
          <a:stretch/>
        </p:blipFill>
        <p:spPr bwMode="auto">
          <a:xfrm rot="15805148">
            <a:off x="4768446" y="5062856"/>
            <a:ext cx="969067" cy="127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8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838200" y="462877"/>
            <a:ext cx="7139940" cy="769441"/>
          </a:xfrm>
          <a:prstGeom prst="rect">
            <a:avLst/>
          </a:prstGeom>
          <a:noFill/>
        </p:spPr>
        <p:txBody>
          <a:bodyPr wrap="square">
            <a:spAutoFit/>
          </a:bodyPr>
          <a:lstStyle/>
          <a:p>
            <a:pPr fontAlgn="auto">
              <a:spcBef>
                <a:spcPts val="0"/>
              </a:spcBef>
              <a:spcAft>
                <a:spcPts val="0"/>
              </a:spcAft>
              <a:defRPr/>
            </a:pPr>
            <a:r>
              <a:rPr lang="nl-NL" sz="4400" b="1" dirty="0">
                <a:latin typeface="+mj-lt"/>
                <a:ea typeface="+mj-ea"/>
                <a:cs typeface="+mj-cs"/>
              </a:rPr>
              <a:t>OPDRACHT 2 </a:t>
            </a:r>
            <a:endParaRPr lang="en-US" sz="2800" b="1" dirty="0">
              <a:latin typeface="Agency FB" pitchFamily="34" charset="0"/>
              <a:cs typeface="+mn-cs"/>
            </a:endParaRPr>
          </a:p>
        </p:txBody>
      </p:sp>
      <p:sp>
        <p:nvSpPr>
          <p:cNvPr id="11" name="Rechthoek 10"/>
          <p:cNvSpPr/>
          <p:nvPr/>
        </p:nvSpPr>
        <p:spPr>
          <a:xfrm>
            <a:off x="838200" y="1410355"/>
            <a:ext cx="10957560" cy="4216539"/>
          </a:xfrm>
          <a:prstGeom prst="rect">
            <a:avLst/>
          </a:prstGeom>
        </p:spPr>
        <p:txBody>
          <a:bodyPr wrap="square">
            <a:spAutoFit/>
          </a:bodyPr>
          <a:lstStyle/>
          <a:p>
            <a:pPr algn="just"/>
            <a:r>
              <a:rPr lang="nl-NL" sz="2000" b="1" dirty="0">
                <a:solidFill>
                  <a:srgbClr val="002060"/>
                </a:solidFill>
                <a:latin typeface="+mj-lt"/>
              </a:rPr>
              <a:t>Een duidelijke wens van de opdrachtgever is om het gebied rondom de Hall of Fame ‘terug’ te geven aan de Tilburger. Hiermee hopen ze de leefbaarheid in het gebied te verbeteren. Combineer deze wens van de opdrachtgever nu eens met de inhoud van het document: ‘Koersdocument Spoorzone Tilburg’. </a:t>
            </a:r>
          </a:p>
          <a:p>
            <a:pPr algn="just"/>
            <a:endParaRPr lang="nl-NL" sz="2000" b="1" dirty="0">
              <a:solidFill>
                <a:schemeClr val="tx2">
                  <a:lumMod val="75000"/>
                </a:schemeClr>
              </a:solidFill>
              <a:latin typeface="+mj-lt"/>
            </a:endParaRPr>
          </a:p>
          <a:p>
            <a:pPr marL="342900" indent="-342900" algn="just">
              <a:buFont typeface="+mj-lt"/>
              <a:buAutoNum type="alphaLcParenR"/>
            </a:pPr>
            <a:r>
              <a:rPr lang="nl-NL" sz="2000" b="1" dirty="0">
                <a:solidFill>
                  <a:schemeClr val="tx2">
                    <a:lumMod val="75000"/>
                  </a:schemeClr>
                </a:solidFill>
                <a:latin typeface="+mj-lt"/>
              </a:rPr>
              <a:t>Ga op zoek, binnen het koersdocument, naar relevante informatie passend bij jullie thema (Stad &amp; Wijk, Lifestyle, Vrije tijd, Biobased economie of Water &amp; Energie) </a:t>
            </a:r>
            <a:r>
              <a:rPr lang="nl-NL" sz="2000" b="1" u="sng" dirty="0">
                <a:solidFill>
                  <a:schemeClr val="tx2">
                    <a:lumMod val="75000"/>
                  </a:schemeClr>
                </a:solidFill>
                <a:latin typeface="+mj-lt"/>
              </a:rPr>
              <a:t>Tip: bestudeer de inhoudsopgave goed</a:t>
            </a:r>
            <a:endParaRPr lang="nl-NL" sz="2000" b="1" dirty="0">
              <a:solidFill>
                <a:schemeClr val="tx2">
                  <a:lumMod val="75000"/>
                </a:schemeClr>
              </a:solidFill>
              <a:latin typeface="+mj-lt"/>
            </a:endParaRPr>
          </a:p>
          <a:p>
            <a:pPr marL="342900" indent="-342900" algn="just">
              <a:buFont typeface="+mj-lt"/>
              <a:buAutoNum type="alphaLcParenR"/>
            </a:pPr>
            <a:r>
              <a:rPr lang="nl-NL" sz="2000" b="1" dirty="0">
                <a:solidFill>
                  <a:schemeClr val="tx2">
                    <a:lumMod val="75000"/>
                  </a:schemeClr>
                </a:solidFill>
                <a:latin typeface="+mj-lt"/>
              </a:rPr>
              <a:t>Wat wil de gemeente Tilburg graag op het gebied van jullie thema? Benoem concrete voorbeelden/ projecten</a:t>
            </a:r>
          </a:p>
          <a:p>
            <a:pPr marL="342900" indent="-342900" algn="just">
              <a:buFont typeface="+mj-lt"/>
              <a:buAutoNum type="alphaLcParenR"/>
            </a:pPr>
            <a:r>
              <a:rPr lang="nl-NL" sz="2000" b="1" dirty="0">
                <a:solidFill>
                  <a:schemeClr val="tx2">
                    <a:lumMod val="75000"/>
                  </a:schemeClr>
                </a:solidFill>
                <a:latin typeface="+mj-lt"/>
              </a:rPr>
              <a:t>Komt dit overeen met de wensen van de opdrachtgever?</a:t>
            </a:r>
          </a:p>
          <a:p>
            <a:pPr marL="342900" indent="-342900" algn="just">
              <a:buFont typeface="+mj-lt"/>
              <a:buAutoNum type="alphaLcParenR"/>
            </a:pPr>
            <a:r>
              <a:rPr lang="nl-NL" sz="2000" b="1" dirty="0">
                <a:solidFill>
                  <a:schemeClr val="tx2">
                    <a:lumMod val="75000"/>
                  </a:schemeClr>
                </a:solidFill>
                <a:latin typeface="+mj-lt"/>
              </a:rPr>
              <a:t>Verwerk dit in je ontwerp/ verantwoording</a:t>
            </a:r>
          </a:p>
          <a:p>
            <a:pPr algn="just"/>
            <a:endParaRPr lang="nl-NL" sz="4000" b="1" dirty="0">
              <a:solidFill>
                <a:schemeClr val="tx2">
                  <a:lumMod val="75000"/>
                </a:schemeClr>
              </a:solidFill>
              <a:latin typeface="Agency FB" panose="020B0503020202020204" pitchFamily="34" charset="0"/>
            </a:endParaRPr>
          </a:p>
          <a:p>
            <a:pPr algn="just"/>
            <a:endParaRPr lang="nl-NL" sz="2800" dirty="0">
              <a:solidFill>
                <a:schemeClr val="tx2">
                  <a:lumMod val="75000"/>
                </a:schemeClr>
              </a:solidFill>
              <a:latin typeface="Agency FB" panose="020B0503020202020204" pitchFamily="34" charset="0"/>
            </a:endParaRPr>
          </a:p>
        </p:txBody>
      </p:sp>
    </p:spTree>
    <p:extLst>
      <p:ext uri="{BB962C8B-B14F-4D97-AF65-F5344CB8AC3E}">
        <p14:creationId xmlns:p14="http://schemas.microsoft.com/office/powerpoint/2010/main" val="24849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a:t>
            </a:r>
          </a:p>
        </p:txBody>
      </p:sp>
      <p:sp>
        <p:nvSpPr>
          <p:cNvPr id="3" name="Tijdelijke aanduiding voor inhoud 2"/>
          <p:cNvSpPr>
            <a:spLocks noGrp="1"/>
          </p:cNvSpPr>
          <p:nvPr>
            <p:ph idx="1"/>
          </p:nvPr>
        </p:nvSpPr>
        <p:spPr>
          <a:xfrm>
            <a:off x="838200" y="1690688"/>
            <a:ext cx="10515600" cy="4351339"/>
          </a:xfrm>
        </p:spPr>
        <p:txBody>
          <a:bodyPr>
            <a:normAutofit/>
          </a:bodyPr>
          <a:lstStyle/>
          <a:p>
            <a:r>
              <a:rPr lang="nl-NL" dirty="0"/>
              <a:t>Vorige week</a:t>
            </a:r>
          </a:p>
          <a:p>
            <a:r>
              <a:rPr lang="nl-NL" dirty="0"/>
              <a:t>Wat wil de gemeente met de Spoorzone?</a:t>
            </a:r>
          </a:p>
          <a:p>
            <a:r>
              <a:rPr lang="nl-NL" dirty="0"/>
              <a:t>Wat wil de gemeente met de Hall of Fame?</a:t>
            </a:r>
          </a:p>
          <a:p>
            <a:endParaRPr lang="nl-NL" dirty="0"/>
          </a:p>
          <a:p>
            <a:pPr marL="0" indent="0">
              <a:buNone/>
            </a:pPr>
            <a:r>
              <a:rPr lang="nl-NL" dirty="0"/>
              <a:t> </a:t>
            </a:r>
          </a:p>
          <a:p>
            <a:endParaRPr lang="nl-NL" dirty="0"/>
          </a:p>
          <a:p>
            <a:endParaRPr lang="nl-NL" dirty="0"/>
          </a:p>
        </p:txBody>
      </p:sp>
      <p:pic>
        <p:nvPicPr>
          <p:cNvPr id="5" name="Afbeelding 4"/>
          <p:cNvPicPr>
            <a:picLocks noChangeAspect="1"/>
          </p:cNvPicPr>
          <p:nvPr/>
        </p:nvPicPr>
        <p:blipFill>
          <a:blip r:embed="rId2"/>
          <a:stretch>
            <a:fillRect/>
          </a:stretch>
        </p:blipFill>
        <p:spPr>
          <a:xfrm>
            <a:off x="0" y="6165669"/>
            <a:ext cx="2169840" cy="692331"/>
          </a:xfrm>
          <a:prstGeom prst="rect">
            <a:avLst/>
          </a:prstGeom>
        </p:spPr>
      </p:pic>
      <p:pic>
        <p:nvPicPr>
          <p:cNvPr id="2050" name="Picture 2" descr="Plan Transparent Png - Planning Icon Png, Png Download - ki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0936" y="1567047"/>
            <a:ext cx="2832150" cy="294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0" y="6165669"/>
            <a:ext cx="2169840" cy="692331"/>
          </a:xfrm>
          <a:prstGeom prst="rect">
            <a:avLst/>
          </a:prstGeom>
        </p:spPr>
      </p:pic>
      <p:pic>
        <p:nvPicPr>
          <p:cNvPr id="1026" name="Picture 2">
            <a:extLst>
              <a:ext uri="{FF2B5EF4-FFF2-40B4-BE49-F238E27FC236}">
                <a16:creationId xmlns:a16="http://schemas.microsoft.com/office/drawing/2014/main" id="{3BC05BB6-3B6B-4FCC-8923-D9943FB20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237588"/>
            <a:ext cx="64770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cHal Tilburg | LocHal">
            <a:extLst>
              <a:ext uri="{FF2B5EF4-FFF2-40B4-BE49-F238E27FC236}">
                <a16:creationId xmlns:a16="http://schemas.microsoft.com/office/drawing/2014/main" id="{C6E4EDB0-274B-4099-B68B-DA1B7CA69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412" y="372743"/>
            <a:ext cx="33051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9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496146"/>
          </a:xfrm>
        </p:spPr>
        <p:txBody>
          <a:bodyPr/>
          <a:lstStyle/>
          <a:p>
            <a:r>
              <a:rPr lang="nl-NL" dirty="0"/>
              <a:t>Leerarrangement 1 </a:t>
            </a:r>
            <a:br>
              <a:rPr lang="nl-NL" dirty="0"/>
            </a:br>
            <a:r>
              <a:rPr lang="nl-NL" sz="4400" b="1" dirty="0">
                <a:solidFill>
                  <a:srgbClr val="002060"/>
                </a:solidFill>
                <a:latin typeface="Calibri" pitchFamily="34" charset="0"/>
              </a:rPr>
              <a:t>Inventarisatie opdracht en plangebied</a:t>
            </a:r>
            <a:endParaRPr lang="nl-NL" sz="4400" b="1" dirty="0">
              <a:solidFill>
                <a:srgbClr val="002060"/>
              </a:solidFill>
            </a:endParaRPr>
          </a:p>
        </p:txBody>
      </p:sp>
      <p:pic>
        <p:nvPicPr>
          <p:cNvPr id="1026" name="Picture 2" descr="Festival Mundial verhuist naar Spoorzone Tilburg - Omroep Brab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591" y="2910649"/>
            <a:ext cx="5064817" cy="2848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2529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2552" y="582629"/>
            <a:ext cx="10515600" cy="665653"/>
          </a:xfrm>
        </p:spPr>
        <p:txBody>
          <a:bodyPr/>
          <a:lstStyle/>
          <a:p>
            <a:r>
              <a:rPr lang="nl-NL" sz="4800" i="1" dirty="0">
                <a:latin typeface="Calibri" pitchFamily="34" charset="0"/>
              </a:rPr>
              <a:t> </a:t>
            </a:r>
            <a:r>
              <a:rPr lang="nl-NL" sz="3200" dirty="0">
                <a:latin typeface="Calibri" pitchFamily="34" charset="0"/>
              </a:rPr>
              <a:t>2021_IRG_1_ Inventarisatie opdracht en plangebied</a:t>
            </a:r>
            <a:endParaRPr lang="nl-NL" sz="3200" dirty="0"/>
          </a:p>
        </p:txBody>
      </p:sp>
      <p:sp>
        <p:nvSpPr>
          <p:cNvPr id="4" name="Rectangle 3"/>
          <p:cNvSpPr>
            <a:spLocks noChangeArrowheads="1"/>
          </p:cNvSpPr>
          <p:nvPr/>
        </p:nvSpPr>
        <p:spPr bwMode="auto">
          <a:xfrm>
            <a:off x="1535783" y="1578896"/>
            <a:ext cx="3954697" cy="938719"/>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Leerdoelen</a:t>
            </a:r>
          </a:p>
          <a:p>
            <a:r>
              <a:rPr lang="nl-NL" sz="1100" dirty="0">
                <a:latin typeface="+mj-lt"/>
                <a:ea typeface="Calibri" pitchFamily="34" charset="0"/>
                <a:cs typeface="Arial" charset="0"/>
              </a:rPr>
              <a:t>Na het maken van dit leerarrangement kun je:</a:t>
            </a:r>
          </a:p>
          <a:p>
            <a:pPr marL="171450" indent="-171450">
              <a:buFont typeface="Arial" pitchFamily="34" charset="0"/>
              <a:buChar char="•"/>
            </a:pPr>
            <a:r>
              <a:rPr lang="nl-NL" sz="1100" dirty="0">
                <a:latin typeface="+mj-lt"/>
                <a:ea typeface="Calibri" pitchFamily="34" charset="0"/>
                <a:cs typeface="Arial" charset="0"/>
              </a:rPr>
              <a:t>Wensen van de opdrachtgever in kaart brengen </a:t>
            </a:r>
          </a:p>
          <a:p>
            <a:pPr marL="171450" indent="-171450">
              <a:buFont typeface="Arial" pitchFamily="34" charset="0"/>
              <a:buChar char="•"/>
            </a:pPr>
            <a:r>
              <a:rPr lang="nl-NL" sz="1100" dirty="0">
                <a:latin typeface="+mj-lt"/>
                <a:ea typeface="Calibri" pitchFamily="34" charset="0"/>
                <a:cs typeface="Arial" charset="0"/>
              </a:rPr>
              <a:t>Een inventarisatie maken van het plangebied</a:t>
            </a:r>
          </a:p>
          <a:p>
            <a:pPr marL="171450" indent="-171450">
              <a:buFont typeface="Arial" pitchFamily="34" charset="0"/>
              <a:buChar char="•"/>
            </a:pPr>
            <a:r>
              <a:rPr lang="nl-NL" sz="1100" dirty="0">
                <a:latin typeface="+mj-lt"/>
                <a:ea typeface="Calibri" pitchFamily="34" charset="0"/>
                <a:cs typeface="Arial" charset="0"/>
              </a:rPr>
              <a:t>Beschikbare bronnen raadplegen en informatie verwerken</a:t>
            </a:r>
          </a:p>
        </p:txBody>
      </p:sp>
      <p:pic>
        <p:nvPicPr>
          <p:cNvPr id="5" name="Afbeelding 4"/>
          <p:cNvPicPr>
            <a:picLocks noChangeAspect="1"/>
          </p:cNvPicPr>
          <p:nvPr/>
        </p:nvPicPr>
        <p:blipFill rotWithShape="1">
          <a:blip r:embed="rId2" cstate="print"/>
          <a:srcRect l="21805" r="10840"/>
          <a:stretch/>
        </p:blipFill>
        <p:spPr>
          <a:xfrm>
            <a:off x="1208162" y="1516428"/>
            <a:ext cx="299335" cy="412425"/>
          </a:xfrm>
          <a:prstGeom prst="rect">
            <a:avLst/>
          </a:prstGeom>
        </p:spPr>
      </p:pic>
      <p:sp>
        <p:nvSpPr>
          <p:cNvPr id="6" name="Rectangle 4"/>
          <p:cNvSpPr>
            <a:spLocks noChangeArrowheads="1"/>
          </p:cNvSpPr>
          <p:nvPr/>
        </p:nvSpPr>
        <p:spPr bwMode="auto">
          <a:xfrm>
            <a:off x="1522593" y="2643663"/>
            <a:ext cx="3949718" cy="2631490"/>
          </a:xfrm>
          <a:prstGeom prst="rect">
            <a:avLst/>
          </a:prstGeom>
          <a:noFill/>
          <a:ln w="9525">
            <a:solidFill>
              <a:schemeClr val="tx1"/>
            </a:solidFill>
            <a:miter lim="800000"/>
            <a:headEnd/>
            <a:tailEnd/>
          </a:ln>
        </p:spPr>
        <p:txBody>
          <a:bodyPr wrap="square" anchor="ctr">
            <a:spAutoFit/>
          </a:bodyPr>
          <a:lstStyle/>
          <a:p>
            <a:pPr eaLnBrk="0" hangingPunct="0"/>
            <a:r>
              <a:rPr lang="nl-NL" sz="1100" b="1" dirty="0">
                <a:solidFill>
                  <a:srgbClr val="0070C0"/>
                </a:solidFill>
                <a:ea typeface="Calibri" pitchFamily="34" charset="0"/>
                <a:cs typeface="Arial" charset="0"/>
              </a:rPr>
              <a:t>Leerproduct	</a:t>
            </a:r>
            <a:r>
              <a:rPr lang="nl-NL" sz="1100" b="1" dirty="0">
                <a:ea typeface="Calibri" pitchFamily="34" charset="0"/>
                <a:cs typeface="Arial" charset="0"/>
              </a:rPr>
              <a:t>		</a:t>
            </a:r>
          </a:p>
          <a:p>
            <a:pPr eaLnBrk="0" hangingPunct="0"/>
            <a:r>
              <a:rPr lang="nl-NL" sz="1100" dirty="0">
                <a:latin typeface="+mj-lt"/>
                <a:ea typeface="Calibri" pitchFamily="34" charset="0"/>
                <a:cs typeface="Arial" charset="0"/>
              </a:rPr>
              <a:t>Een verslag met daarin: </a:t>
            </a:r>
          </a:p>
          <a:p>
            <a:pPr marL="171450" indent="-171450" eaLnBrk="0" hangingPunct="0">
              <a:buFontTx/>
              <a:buChar char="-"/>
            </a:pPr>
            <a:r>
              <a:rPr lang="nl-NL" sz="1100" dirty="0">
                <a:latin typeface="+mj-lt"/>
                <a:ea typeface="Calibri" pitchFamily="34" charset="0"/>
                <a:cs typeface="Arial" charset="0"/>
              </a:rPr>
              <a:t>Wensen van de opdrachtgever</a:t>
            </a:r>
          </a:p>
          <a:p>
            <a:pPr marL="171450" indent="-171450" eaLnBrk="0" hangingPunct="0">
              <a:buFontTx/>
              <a:buChar char="-"/>
            </a:pPr>
            <a:r>
              <a:rPr lang="nl-NL" sz="1100" dirty="0">
                <a:latin typeface="+mj-lt"/>
                <a:ea typeface="Calibri" pitchFamily="34" charset="0"/>
                <a:cs typeface="Arial" charset="0"/>
              </a:rPr>
              <a:t>Zelfgemaakte kaart van het plangebied </a:t>
            </a:r>
          </a:p>
          <a:p>
            <a:pPr marL="171450" indent="-171450" eaLnBrk="0" hangingPunct="0">
              <a:buFontTx/>
              <a:buChar char="-"/>
            </a:pPr>
            <a:r>
              <a:rPr lang="nl-NL" sz="1100" dirty="0">
                <a:latin typeface="+mj-lt"/>
                <a:ea typeface="Calibri" pitchFamily="34" charset="0"/>
                <a:cs typeface="Arial" charset="0"/>
              </a:rPr>
              <a:t>Informatie over de locatie op het gebied van: </a:t>
            </a:r>
          </a:p>
          <a:p>
            <a:pPr marL="628650" lvl="1" indent="-171450" eaLnBrk="0" hangingPunct="0">
              <a:buFontTx/>
              <a:buChar char="-"/>
            </a:pPr>
            <a:r>
              <a:rPr lang="nl-NL" sz="1100" dirty="0">
                <a:latin typeface="+mj-lt"/>
                <a:ea typeface="Calibri" pitchFamily="34" charset="0"/>
              </a:rPr>
              <a:t>g</a:t>
            </a:r>
            <a:r>
              <a:rPr lang="nl-NL" sz="1100" dirty="0">
                <a:latin typeface="+mj-lt"/>
                <a:ea typeface="Calibri" pitchFamily="34" charset="0"/>
                <a:cs typeface="Arial" charset="0"/>
              </a:rPr>
              <a:t>rondsoort</a:t>
            </a:r>
          </a:p>
          <a:p>
            <a:pPr marL="628650" lvl="1" indent="-171450" eaLnBrk="0" hangingPunct="0">
              <a:buFontTx/>
              <a:buChar char="-"/>
            </a:pPr>
            <a:r>
              <a:rPr lang="nl-NL" sz="1100" dirty="0">
                <a:latin typeface="+mj-lt"/>
                <a:ea typeface="Calibri" pitchFamily="34" charset="0"/>
                <a:cs typeface="Arial" charset="0"/>
              </a:rPr>
              <a:t>flora en fauna</a:t>
            </a:r>
          </a:p>
          <a:p>
            <a:pPr marL="628650" lvl="1" indent="-171450" eaLnBrk="0" hangingPunct="0">
              <a:buFontTx/>
              <a:buChar char="-"/>
            </a:pPr>
            <a:r>
              <a:rPr lang="nl-NL" sz="1100" dirty="0">
                <a:latin typeface="+mj-lt"/>
                <a:ea typeface="Calibri" pitchFamily="34" charset="0"/>
                <a:cs typeface="Arial" charset="0"/>
              </a:rPr>
              <a:t>infrastructuur </a:t>
            </a:r>
          </a:p>
          <a:p>
            <a:pPr marL="628650" lvl="1" indent="-171450" eaLnBrk="0" hangingPunct="0">
              <a:buFontTx/>
              <a:buChar char="-"/>
            </a:pPr>
            <a:r>
              <a:rPr lang="nl-NL" sz="1100" dirty="0">
                <a:latin typeface="+mj-lt"/>
                <a:ea typeface="Calibri" pitchFamily="34" charset="0"/>
                <a:cs typeface="Arial" charset="0"/>
              </a:rPr>
              <a:t>historie </a:t>
            </a:r>
          </a:p>
          <a:p>
            <a:pPr marL="171450" indent="-171450" eaLnBrk="0" hangingPunct="0">
              <a:buFontTx/>
              <a:buChar char="-"/>
            </a:pPr>
            <a:r>
              <a:rPr lang="nl-NL" sz="1100" dirty="0">
                <a:latin typeface="+mj-lt"/>
                <a:ea typeface="Calibri" pitchFamily="34" charset="0"/>
                <a:cs typeface="Arial" charset="0"/>
              </a:rPr>
              <a:t>Inventarisatie van de eerste ideeën op het gebied van : </a:t>
            </a:r>
          </a:p>
          <a:p>
            <a:pPr marL="628650" lvl="1" indent="-171450" eaLnBrk="0" hangingPunct="0">
              <a:buFontTx/>
              <a:buChar char="-"/>
            </a:pPr>
            <a:r>
              <a:rPr lang="nl-NL" sz="1100" dirty="0">
                <a:latin typeface="+mj-lt"/>
                <a:ea typeface="Calibri" pitchFamily="34" charset="0"/>
                <a:cs typeface="Arial" charset="0"/>
              </a:rPr>
              <a:t>Mogelijkheden op gebied van recreatie;</a:t>
            </a:r>
          </a:p>
          <a:p>
            <a:pPr marL="628650" lvl="1" indent="-171450" eaLnBrk="0" hangingPunct="0">
              <a:buFontTx/>
              <a:buChar char="-"/>
            </a:pPr>
            <a:r>
              <a:rPr lang="nl-NL" sz="1100" dirty="0">
                <a:latin typeface="+mj-lt"/>
                <a:ea typeface="Calibri" pitchFamily="34" charset="0"/>
                <a:cs typeface="Arial" charset="0"/>
              </a:rPr>
              <a:t>Duurzaamheid op gebied van water &amp; energie;</a:t>
            </a:r>
          </a:p>
          <a:p>
            <a:pPr marL="628650" lvl="1" indent="-171450" eaLnBrk="0" hangingPunct="0">
              <a:buFontTx/>
              <a:buChar char="-"/>
            </a:pPr>
            <a:r>
              <a:rPr lang="nl-NL" sz="1100" dirty="0">
                <a:latin typeface="+mj-lt"/>
                <a:ea typeface="Calibri" pitchFamily="34" charset="0"/>
                <a:cs typeface="Arial" charset="0"/>
              </a:rPr>
              <a:t>hoe een gezonde leefstijl gestimuleerd kan worden; </a:t>
            </a:r>
          </a:p>
          <a:p>
            <a:pPr marL="628650" lvl="1" indent="-171450" eaLnBrk="0" hangingPunct="0">
              <a:buFontTx/>
              <a:buChar char="-"/>
            </a:pPr>
            <a:r>
              <a:rPr lang="nl-NL" sz="1100" dirty="0">
                <a:latin typeface="+mj-lt"/>
                <a:ea typeface="Calibri" pitchFamily="34" charset="0"/>
                <a:cs typeface="Arial" charset="0"/>
              </a:rPr>
              <a:t>het vergroten van de leefbaarheid in het gebied.</a:t>
            </a:r>
          </a:p>
          <a:p>
            <a:pPr marL="628650" lvl="1" indent="-171450" eaLnBrk="0" hangingPunct="0">
              <a:buFontTx/>
              <a:buChar char="-"/>
            </a:pPr>
            <a:r>
              <a:rPr lang="nl-NL" sz="1100" dirty="0">
                <a:latin typeface="+mj-lt"/>
                <a:ea typeface="Calibri" pitchFamily="34" charset="0"/>
                <a:cs typeface="Arial" charset="0"/>
              </a:rPr>
              <a:t>het optimaliseren van reststromen</a:t>
            </a:r>
          </a:p>
        </p:txBody>
      </p:sp>
      <p:pic>
        <p:nvPicPr>
          <p:cNvPr id="7" name="Afbeelding 6"/>
          <p:cNvPicPr>
            <a:picLocks noChangeAspect="1"/>
          </p:cNvPicPr>
          <p:nvPr/>
        </p:nvPicPr>
        <p:blipFill>
          <a:blip r:embed="rId3" cstate="print"/>
          <a:stretch>
            <a:fillRect/>
          </a:stretch>
        </p:blipFill>
        <p:spPr>
          <a:xfrm>
            <a:off x="1208162" y="2728301"/>
            <a:ext cx="263290" cy="321303"/>
          </a:xfrm>
          <a:prstGeom prst="rect">
            <a:avLst/>
          </a:prstGeom>
        </p:spPr>
      </p:pic>
      <p:pic>
        <p:nvPicPr>
          <p:cNvPr id="8" name="Afbeelding 7"/>
          <p:cNvPicPr>
            <a:picLocks noChangeAspect="1"/>
          </p:cNvPicPr>
          <p:nvPr/>
        </p:nvPicPr>
        <p:blipFill>
          <a:blip r:embed="rId4" cstate="print"/>
          <a:stretch>
            <a:fillRect/>
          </a:stretch>
        </p:blipFill>
        <p:spPr>
          <a:xfrm>
            <a:off x="5931381" y="1744800"/>
            <a:ext cx="266283" cy="416301"/>
          </a:xfrm>
          <a:prstGeom prst="rect">
            <a:avLst/>
          </a:prstGeom>
        </p:spPr>
      </p:pic>
      <p:sp>
        <p:nvSpPr>
          <p:cNvPr id="9" name="Rectangle 4"/>
          <p:cNvSpPr>
            <a:spLocks noChangeArrowheads="1"/>
          </p:cNvSpPr>
          <p:nvPr/>
        </p:nvSpPr>
        <p:spPr bwMode="auto">
          <a:xfrm>
            <a:off x="6283941" y="1578896"/>
            <a:ext cx="3952509" cy="1785104"/>
          </a:xfrm>
          <a:prstGeom prst="rect">
            <a:avLst/>
          </a:prstGeom>
          <a:noFill/>
          <a:ln w="9525">
            <a:solidFill>
              <a:schemeClr val="tx1"/>
            </a:solidFill>
            <a:miter lim="800000"/>
            <a:headEnd/>
            <a:tailEnd/>
          </a:ln>
        </p:spPr>
        <p:txBody>
          <a:bodyPr wrap="square" anchor="ctr">
            <a:spAutoFit/>
          </a:bodyPr>
          <a:lstStyle/>
          <a:p>
            <a:pPr eaLnBrk="0" hangingPunct="0"/>
            <a:r>
              <a:rPr lang="nl-NL" sz="1100" b="1" dirty="0">
                <a:solidFill>
                  <a:srgbClr val="0070C0"/>
                </a:solidFill>
                <a:ea typeface="Calibri" pitchFamily="34" charset="0"/>
                <a:cs typeface="Arial" charset="0"/>
              </a:rPr>
              <a:t>Leerpad		</a:t>
            </a:r>
            <a:r>
              <a:rPr lang="nl-NL" sz="1100" b="1" dirty="0">
                <a:ea typeface="Calibri" pitchFamily="34" charset="0"/>
                <a:cs typeface="Arial" charset="0"/>
              </a:rPr>
              <a:t>	</a:t>
            </a:r>
            <a:br>
              <a:rPr lang="nl-NL" sz="1100" dirty="0">
                <a:ea typeface="Calibri" pitchFamily="34" charset="0"/>
                <a:cs typeface="Arial" charset="0"/>
              </a:rPr>
            </a:br>
            <a:r>
              <a:rPr lang="nl-NL" sz="1100" dirty="0">
                <a:ea typeface="Calibri" pitchFamily="34" charset="0"/>
                <a:cs typeface="Arial" charset="0"/>
              </a:rPr>
              <a:t>- </a:t>
            </a:r>
            <a:r>
              <a:rPr lang="nl-NL" sz="1100" dirty="0">
                <a:latin typeface="+mj-lt"/>
                <a:ea typeface="Calibri" pitchFamily="34" charset="0"/>
                <a:cs typeface="Arial" charset="0"/>
              </a:rPr>
              <a:t>Ga op zoek naar informatie over bovengenoemde onderwerpen.</a:t>
            </a:r>
            <a:br>
              <a:rPr lang="nl-NL" sz="1100" dirty="0">
                <a:latin typeface="+mj-lt"/>
                <a:ea typeface="Calibri" pitchFamily="34" charset="0"/>
                <a:cs typeface="Arial" charset="0"/>
              </a:rPr>
            </a:br>
            <a:r>
              <a:rPr lang="nl-NL" sz="1100" dirty="0">
                <a:latin typeface="+mj-lt"/>
                <a:ea typeface="Calibri" pitchFamily="34" charset="0"/>
                <a:cs typeface="Arial" charset="0"/>
              </a:rPr>
              <a:t>- Gebruik beschikbare bronnen om informatieve afbeeldingen te kunnen maken en vinden. Je kunt ook eigen gemaakte foto’s van het gebied in je verslag gebruiken.</a:t>
            </a:r>
            <a:br>
              <a:rPr lang="nl-NL" sz="1100" dirty="0">
                <a:latin typeface="+mj-lt"/>
                <a:ea typeface="Calibri" pitchFamily="34" charset="0"/>
                <a:cs typeface="Arial" charset="0"/>
              </a:rPr>
            </a:br>
            <a:r>
              <a:rPr lang="nl-NL" sz="1100" dirty="0">
                <a:latin typeface="+mj-lt"/>
                <a:ea typeface="Calibri" pitchFamily="34" charset="0"/>
                <a:cs typeface="Arial" charset="0"/>
              </a:rPr>
              <a:t>- Maak een kaart van het plangebied. Denk aan de schaal. </a:t>
            </a:r>
          </a:p>
          <a:p>
            <a:pPr eaLnBrk="0" hangingPunct="0"/>
            <a:r>
              <a:rPr lang="nl-NL" sz="1100" dirty="0">
                <a:latin typeface="+mj-lt"/>
                <a:ea typeface="Calibri" pitchFamily="34" charset="0"/>
                <a:cs typeface="Arial" charset="0"/>
              </a:rPr>
              <a:t>- Zoek vergelijkbare initiatieven in Nederland om inspiratie op te doen voor het ontwerp. </a:t>
            </a:r>
          </a:p>
          <a:p>
            <a:pPr eaLnBrk="0" hangingPunct="0"/>
            <a:r>
              <a:rPr lang="nl-NL" sz="1100" b="1" dirty="0">
                <a:latin typeface="+mj-lt"/>
                <a:ea typeface="Calibri" pitchFamily="34" charset="0"/>
                <a:cs typeface="Arial" charset="0"/>
              </a:rPr>
              <a:t>Maak veel gebruik van afbeeldingen om je verhaal te ondersteunen.</a:t>
            </a:r>
          </a:p>
        </p:txBody>
      </p:sp>
      <p:sp>
        <p:nvSpPr>
          <p:cNvPr id="10" name="Rectangle 6"/>
          <p:cNvSpPr>
            <a:spLocks noChangeArrowheads="1"/>
          </p:cNvSpPr>
          <p:nvPr/>
        </p:nvSpPr>
        <p:spPr bwMode="auto">
          <a:xfrm>
            <a:off x="6283941" y="3513284"/>
            <a:ext cx="3952509" cy="1277273"/>
          </a:xfrm>
          <a:prstGeom prst="rect">
            <a:avLst/>
          </a:prstGeom>
          <a:noFill/>
          <a:ln w="9525">
            <a:solidFill>
              <a:schemeClr val="tx1"/>
            </a:solidFill>
            <a:miter lim="800000"/>
            <a:headEnd/>
            <a:tailEnd/>
          </a:ln>
        </p:spPr>
        <p:txBody>
          <a:bodyPr wrap="square" anchor="ctr">
            <a:spAutoFit/>
          </a:bodyPr>
          <a:lstStyle/>
          <a:p>
            <a:r>
              <a:rPr lang="nl-NL" sz="1100" b="1" dirty="0">
                <a:solidFill>
                  <a:srgbClr val="0070C0"/>
                </a:solidFill>
                <a:ea typeface="Calibri" pitchFamily="34" charset="0"/>
                <a:cs typeface="Arial" charset="0"/>
              </a:rPr>
              <a:t>Samenwerken</a:t>
            </a:r>
            <a:endParaRPr lang="nl-NL" sz="1100" dirty="0">
              <a:ea typeface="Calibri" pitchFamily="34" charset="0"/>
              <a:cs typeface="Arial" charset="0"/>
            </a:endParaRPr>
          </a:p>
          <a:p>
            <a:pPr marL="171450" indent="-171450" eaLnBrk="0" hangingPunct="0">
              <a:buFont typeface="Arial" pitchFamily="34" charset="0"/>
              <a:buChar char="•"/>
            </a:pPr>
            <a:r>
              <a:rPr lang="nl-NL" sz="1100" dirty="0">
                <a:latin typeface="+mj-lt"/>
                <a:ea typeface="Calibri" pitchFamily="34" charset="0"/>
                <a:cs typeface="Arial" charset="0"/>
              </a:rPr>
              <a:t>Plaats je product op Teams.</a:t>
            </a:r>
          </a:p>
          <a:p>
            <a:pPr marL="171450" indent="-171450" eaLnBrk="0" hangingPunct="0">
              <a:buFont typeface="Arial" pitchFamily="34" charset="0"/>
              <a:buChar char="•"/>
            </a:pPr>
            <a:r>
              <a:rPr lang="nl-NL" sz="1100" dirty="0">
                <a:latin typeface="+mj-lt"/>
                <a:ea typeface="Calibri" pitchFamily="34" charset="0"/>
                <a:cs typeface="Arial" charset="0"/>
              </a:rPr>
              <a:t>Bekijk leerproducten van anderen en geef feedback.</a:t>
            </a:r>
          </a:p>
          <a:p>
            <a:pPr marL="171450" indent="-171450" eaLnBrk="0" hangingPunct="0">
              <a:buFont typeface="Arial" pitchFamily="34" charset="0"/>
              <a:buChar char="•"/>
            </a:pPr>
            <a:r>
              <a:rPr lang="nl-NL" sz="1100" dirty="0">
                <a:latin typeface="+mj-lt"/>
                <a:ea typeface="Calibri" pitchFamily="34" charset="0"/>
                <a:cs typeface="Arial" charset="0"/>
              </a:rPr>
              <a:t>Verbeter je leerproduct en plaats versie 2</a:t>
            </a:r>
          </a:p>
          <a:p>
            <a:pPr marL="171450" indent="-171450" eaLnBrk="0" hangingPunct="0">
              <a:buFont typeface="Arial" pitchFamily="34" charset="0"/>
              <a:buChar char="•"/>
            </a:pPr>
            <a:r>
              <a:rPr lang="nl-NL" sz="1100" dirty="0">
                <a:latin typeface="+mj-lt"/>
                <a:ea typeface="Calibri" pitchFamily="34" charset="0"/>
                <a:cs typeface="Arial" charset="0"/>
              </a:rPr>
              <a:t>Deze opdracht maak je met je projectgroep</a:t>
            </a:r>
          </a:p>
          <a:p>
            <a:pPr marL="171450" indent="-171450" eaLnBrk="0" hangingPunct="0">
              <a:buFont typeface="Arial" pitchFamily="34" charset="0"/>
              <a:buChar char="•"/>
            </a:pPr>
            <a:r>
              <a:rPr lang="nl-NL" sz="1100" dirty="0">
                <a:latin typeface="+mj-lt"/>
                <a:ea typeface="Calibri" pitchFamily="34" charset="0"/>
                <a:cs typeface="Arial" charset="0"/>
              </a:rPr>
              <a:t>Versie 1 17-05-2021</a:t>
            </a:r>
          </a:p>
          <a:p>
            <a:pPr marL="171450" indent="-171450" eaLnBrk="0" hangingPunct="0">
              <a:buFont typeface="Arial" pitchFamily="34" charset="0"/>
              <a:buChar char="•"/>
            </a:pPr>
            <a:r>
              <a:rPr lang="nl-NL" sz="1100" dirty="0">
                <a:latin typeface="+mj-lt"/>
                <a:ea typeface="Calibri" pitchFamily="34" charset="0"/>
                <a:cs typeface="Arial" charset="0"/>
              </a:rPr>
              <a:t>Versie 2 21-05-2021</a:t>
            </a:r>
          </a:p>
        </p:txBody>
      </p:sp>
      <p:pic>
        <p:nvPicPr>
          <p:cNvPr id="11" name="Afbeelding 10"/>
          <p:cNvPicPr>
            <a:picLocks noChangeAspect="1"/>
          </p:cNvPicPr>
          <p:nvPr/>
        </p:nvPicPr>
        <p:blipFill>
          <a:blip r:embed="rId5" cstate="print"/>
          <a:stretch>
            <a:fillRect/>
          </a:stretch>
        </p:blipFill>
        <p:spPr>
          <a:xfrm>
            <a:off x="5811853" y="3513284"/>
            <a:ext cx="385812" cy="263054"/>
          </a:xfrm>
          <a:prstGeom prst="rect">
            <a:avLst/>
          </a:prstGeom>
        </p:spPr>
      </p:pic>
    </p:spTree>
    <p:extLst>
      <p:ext uri="{BB962C8B-B14F-4D97-AF65-F5344CB8AC3E}">
        <p14:creationId xmlns:p14="http://schemas.microsoft.com/office/powerpoint/2010/main" val="385153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Inrichting van een gebied</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
        <p:nvSpPr>
          <p:cNvPr id="3" name="Rechthoek 2"/>
          <p:cNvSpPr/>
          <p:nvPr/>
        </p:nvSpPr>
        <p:spPr>
          <a:xfrm>
            <a:off x="6223001" y="1927136"/>
            <a:ext cx="5753100" cy="1569660"/>
          </a:xfrm>
          <a:prstGeom prst="rect">
            <a:avLst/>
          </a:prstGeom>
        </p:spPr>
        <p:txBody>
          <a:bodyPr wrap="square">
            <a:spAutoFit/>
          </a:bodyPr>
          <a:lstStyle/>
          <a:p>
            <a:pPr algn="just"/>
            <a:r>
              <a:rPr lang="nl-NL" sz="2400" dirty="0">
                <a:solidFill>
                  <a:srgbClr val="000000"/>
                </a:solidFill>
                <a:cs typeface="Times New Roman" panose="02020603050405020304" pitchFamily="18" charset="0"/>
              </a:rPr>
              <a:t>“Het gebied rondom de Hall of Fame verandert, daardoor ontstaat er ruimte voor nieuwe creatieve ideeën voor én door Tilburgers.”</a:t>
            </a:r>
            <a:endParaRPr lang="nl-NL" sz="2400" dirty="0">
              <a:cs typeface="Times New Roman" panose="02020603050405020304" pitchFamily="18" charset="0"/>
            </a:endParaRPr>
          </a:p>
        </p:txBody>
      </p:sp>
      <p:grpSp>
        <p:nvGrpSpPr>
          <p:cNvPr id="11" name="Groep 10"/>
          <p:cNvGrpSpPr/>
          <p:nvPr/>
        </p:nvGrpSpPr>
        <p:grpSpPr>
          <a:xfrm>
            <a:off x="584200" y="1927136"/>
            <a:ext cx="5410200" cy="3982192"/>
            <a:chOff x="584200" y="1927136"/>
            <a:chExt cx="5410200" cy="3982191"/>
          </a:xfrm>
        </p:grpSpPr>
        <p:pic>
          <p:nvPicPr>
            <p:cNvPr id="8" name="Picture 2" descr="Frederik Theuwis nieuwe directeur Hall of F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00" y="1927136"/>
              <a:ext cx="5314200" cy="311813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4"/>
            <a:stretch>
              <a:fillRect/>
            </a:stretch>
          </p:blipFill>
          <p:spPr>
            <a:xfrm>
              <a:off x="680200" y="5111990"/>
              <a:ext cx="1892811" cy="428004"/>
            </a:xfrm>
            <a:prstGeom prst="rect">
              <a:avLst/>
            </a:prstGeom>
          </p:spPr>
        </p:pic>
        <p:sp>
          <p:nvSpPr>
            <p:cNvPr id="10" name="Tekstvak 9"/>
            <p:cNvSpPr txBox="1"/>
            <p:nvPr/>
          </p:nvSpPr>
          <p:spPr>
            <a:xfrm>
              <a:off x="584200" y="5539995"/>
              <a:ext cx="2590800" cy="369332"/>
            </a:xfrm>
            <a:prstGeom prst="rect">
              <a:avLst/>
            </a:prstGeom>
            <a:noFill/>
          </p:spPr>
          <p:txBody>
            <a:bodyPr wrap="square" rtlCol="0">
              <a:spAutoFit/>
            </a:bodyPr>
            <a:lstStyle/>
            <a:p>
              <a:r>
                <a:rPr lang="nl-NL" b="1">
                  <a:solidFill>
                    <a:srgbClr val="002060"/>
                  </a:solidFill>
                </a:rPr>
                <a:t>Directeur Hall of Fame</a:t>
              </a:r>
            </a:p>
          </p:txBody>
        </p:sp>
      </p:grpSp>
    </p:spTree>
    <p:extLst>
      <p:ext uri="{BB962C8B-B14F-4D97-AF65-F5344CB8AC3E}">
        <p14:creationId xmlns:p14="http://schemas.microsoft.com/office/powerpoint/2010/main" val="216615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bwMode="auto">
          <a:xfrm>
            <a:off x="838200" y="946501"/>
            <a:ext cx="10515600" cy="582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p>
            <a:pPr>
              <a:lnSpc>
                <a:spcPct val="90000"/>
              </a:lnSpc>
              <a:spcAft>
                <a:spcPts val="600"/>
              </a:spcAft>
              <a:defRPr/>
            </a:pPr>
            <a:r>
              <a:rPr lang="nl-NL" sz="4000" b="1" kern="1200" dirty="0">
                <a:latin typeface="+mj-lt"/>
                <a:ea typeface="+mj-ea"/>
                <a:cs typeface="+mj-cs"/>
              </a:rPr>
              <a:t>Met wiens wensen moeten jullie rekening houden?</a:t>
            </a:r>
            <a:r>
              <a:rPr lang="nl-NL" sz="4400" b="1" kern="1200" dirty="0">
                <a:latin typeface="+mj-lt"/>
                <a:ea typeface="+mj-ea"/>
                <a:cs typeface="+mj-cs"/>
              </a:rPr>
              <a:t>	</a:t>
            </a:r>
            <a:r>
              <a:rPr lang="nl-NL" sz="4400" kern="1200" dirty="0">
                <a:latin typeface="+mj-lt"/>
                <a:ea typeface="+mj-ea"/>
                <a:cs typeface="+mj-cs"/>
              </a:rPr>
              <a:t>	 </a:t>
            </a:r>
          </a:p>
        </p:txBody>
      </p:sp>
      <p:grpSp>
        <p:nvGrpSpPr>
          <p:cNvPr id="9" name="Groep 8">
            <a:extLst>
              <a:ext uri="{FF2B5EF4-FFF2-40B4-BE49-F238E27FC236}">
                <a16:creationId xmlns:a16="http://schemas.microsoft.com/office/drawing/2014/main" id="{13D07184-71D5-41B1-83C2-1886E915F8B6}"/>
              </a:ext>
            </a:extLst>
          </p:cNvPr>
          <p:cNvGrpSpPr/>
          <p:nvPr/>
        </p:nvGrpSpPr>
        <p:grpSpPr>
          <a:xfrm>
            <a:off x="557804" y="1927136"/>
            <a:ext cx="3670247" cy="3126610"/>
            <a:chOff x="545009" y="1927136"/>
            <a:chExt cx="5449391" cy="4096795"/>
          </a:xfrm>
        </p:grpSpPr>
        <p:pic>
          <p:nvPicPr>
            <p:cNvPr id="10" name="Picture 2" descr="Frederik Theuwis nieuwe directeur Hall of Fame">
              <a:extLst>
                <a:ext uri="{FF2B5EF4-FFF2-40B4-BE49-F238E27FC236}">
                  <a16:creationId xmlns:a16="http://schemas.microsoft.com/office/drawing/2014/main" id="{467F5DA4-FD7E-4E7E-8ADD-C95CBAF1F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00" y="1927136"/>
              <a:ext cx="5314200" cy="3118139"/>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7573663E-8DFF-4CD1-8EBA-AD44AD0271F6}"/>
                </a:ext>
              </a:extLst>
            </p:cNvPr>
            <p:cNvSpPr txBox="1"/>
            <p:nvPr/>
          </p:nvSpPr>
          <p:spPr>
            <a:xfrm>
              <a:off x="545009" y="5539995"/>
              <a:ext cx="4986714" cy="483936"/>
            </a:xfrm>
            <a:prstGeom prst="rect">
              <a:avLst/>
            </a:prstGeom>
            <a:noFill/>
          </p:spPr>
          <p:txBody>
            <a:bodyPr wrap="square" rtlCol="0">
              <a:spAutoFit/>
            </a:bodyPr>
            <a:lstStyle/>
            <a:p>
              <a:pPr algn="ctr"/>
              <a:r>
                <a:rPr lang="nl-NL" b="1" dirty="0">
                  <a:solidFill>
                    <a:srgbClr val="002060"/>
                  </a:solidFill>
                </a:rPr>
                <a:t>Directeur Hall of Fame</a:t>
              </a:r>
            </a:p>
          </p:txBody>
        </p:sp>
      </p:grpSp>
      <p:sp>
        <p:nvSpPr>
          <p:cNvPr id="17" name="Tekstvak 16">
            <a:extLst>
              <a:ext uri="{FF2B5EF4-FFF2-40B4-BE49-F238E27FC236}">
                <a16:creationId xmlns:a16="http://schemas.microsoft.com/office/drawing/2014/main" id="{C23A913D-8EC0-44C6-B8C3-292DD1ECEECE}"/>
              </a:ext>
            </a:extLst>
          </p:cNvPr>
          <p:cNvSpPr txBox="1"/>
          <p:nvPr/>
        </p:nvSpPr>
        <p:spPr>
          <a:xfrm>
            <a:off x="4831429" y="4687988"/>
            <a:ext cx="3358627" cy="369332"/>
          </a:xfrm>
          <a:prstGeom prst="rect">
            <a:avLst/>
          </a:prstGeom>
          <a:noFill/>
        </p:spPr>
        <p:txBody>
          <a:bodyPr wrap="square" rtlCol="0">
            <a:spAutoFit/>
          </a:bodyPr>
          <a:lstStyle/>
          <a:p>
            <a:pPr algn="ctr"/>
            <a:r>
              <a:rPr lang="nl-NL" b="1" dirty="0">
                <a:solidFill>
                  <a:srgbClr val="002060"/>
                </a:solidFill>
              </a:rPr>
              <a:t>De omgeving</a:t>
            </a:r>
          </a:p>
        </p:txBody>
      </p:sp>
      <p:pic>
        <p:nvPicPr>
          <p:cNvPr id="16" name="Afbeelding 15">
            <a:extLst>
              <a:ext uri="{FF2B5EF4-FFF2-40B4-BE49-F238E27FC236}">
                <a16:creationId xmlns:a16="http://schemas.microsoft.com/office/drawing/2014/main" id="{325539EB-8401-401D-A123-C22BD28EB115}"/>
              </a:ext>
            </a:extLst>
          </p:cNvPr>
          <p:cNvPicPr>
            <a:picLocks noChangeAspect="1"/>
          </p:cNvPicPr>
          <p:nvPr/>
        </p:nvPicPr>
        <p:blipFill>
          <a:blip r:embed="rId3"/>
          <a:stretch>
            <a:fillRect/>
          </a:stretch>
        </p:blipFill>
        <p:spPr>
          <a:xfrm>
            <a:off x="4428298" y="1949516"/>
            <a:ext cx="4103907" cy="2357336"/>
          </a:xfrm>
          <a:prstGeom prst="rect">
            <a:avLst/>
          </a:prstGeom>
        </p:spPr>
      </p:pic>
      <p:pic>
        <p:nvPicPr>
          <p:cNvPr id="2052" name="Picture 4" descr="Gemeente Tilburg - Home | Facebook">
            <a:extLst>
              <a:ext uri="{FF2B5EF4-FFF2-40B4-BE49-F238E27FC236}">
                <a16:creationId xmlns:a16="http://schemas.microsoft.com/office/drawing/2014/main" id="{928F1F61-AA9F-448F-9BFF-35DB43427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2452" y="1949516"/>
            <a:ext cx="2336202" cy="2336202"/>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2E6F5151-E7E6-4E9F-84CA-9A52F23D316E}"/>
              </a:ext>
            </a:extLst>
          </p:cNvPr>
          <p:cNvSpPr txBox="1"/>
          <p:nvPr/>
        </p:nvSpPr>
        <p:spPr>
          <a:xfrm>
            <a:off x="8275571" y="4704656"/>
            <a:ext cx="3358627" cy="369332"/>
          </a:xfrm>
          <a:prstGeom prst="rect">
            <a:avLst/>
          </a:prstGeom>
          <a:noFill/>
        </p:spPr>
        <p:txBody>
          <a:bodyPr wrap="square" rtlCol="0">
            <a:spAutoFit/>
          </a:bodyPr>
          <a:lstStyle/>
          <a:p>
            <a:pPr algn="ctr"/>
            <a:r>
              <a:rPr lang="nl-NL" b="1" dirty="0">
                <a:solidFill>
                  <a:srgbClr val="002060"/>
                </a:solidFill>
              </a:rPr>
              <a:t>De gemeente</a:t>
            </a:r>
          </a:p>
        </p:txBody>
      </p:sp>
    </p:spTree>
    <p:extLst>
      <p:ext uri="{BB962C8B-B14F-4D97-AF65-F5344CB8AC3E}">
        <p14:creationId xmlns:p14="http://schemas.microsoft.com/office/powerpoint/2010/main" val="222610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bwMode="auto">
          <a:xfrm>
            <a:off x="838200" y="946501"/>
            <a:ext cx="10515600" cy="582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5000" lnSpcReduction="10000"/>
          </a:bodyPr>
          <a:lstStyle/>
          <a:p>
            <a:pPr>
              <a:lnSpc>
                <a:spcPct val="90000"/>
              </a:lnSpc>
              <a:spcAft>
                <a:spcPts val="600"/>
              </a:spcAft>
              <a:defRPr/>
            </a:pPr>
            <a:r>
              <a:rPr lang="nl-NL" sz="4000" b="1" kern="1200" dirty="0">
                <a:latin typeface="+mj-lt"/>
                <a:ea typeface="+mj-ea"/>
                <a:cs typeface="+mj-cs"/>
              </a:rPr>
              <a:t>Met wiens wensen moeten jullie rekening houden?</a:t>
            </a:r>
            <a:r>
              <a:rPr lang="nl-NL" sz="4400" b="1" kern="1200" dirty="0">
                <a:latin typeface="+mj-lt"/>
                <a:ea typeface="+mj-ea"/>
                <a:cs typeface="+mj-cs"/>
              </a:rPr>
              <a:t>	</a:t>
            </a:r>
            <a:r>
              <a:rPr lang="nl-NL" sz="4400" kern="1200" dirty="0">
                <a:latin typeface="+mj-lt"/>
                <a:ea typeface="+mj-ea"/>
                <a:cs typeface="+mj-cs"/>
              </a:rPr>
              <a:t>	 </a:t>
            </a:r>
          </a:p>
        </p:txBody>
      </p:sp>
      <p:pic>
        <p:nvPicPr>
          <p:cNvPr id="2052" name="Picture 4" descr="Gemeente Tilburg - Home | Facebook">
            <a:extLst>
              <a:ext uri="{FF2B5EF4-FFF2-40B4-BE49-F238E27FC236}">
                <a16:creationId xmlns:a16="http://schemas.microsoft.com/office/drawing/2014/main" id="{928F1F61-AA9F-448F-9BFF-35DB43427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452" y="1949516"/>
            <a:ext cx="2336202" cy="2336202"/>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2E6F5151-E7E6-4E9F-84CA-9A52F23D316E}"/>
              </a:ext>
            </a:extLst>
          </p:cNvPr>
          <p:cNvSpPr txBox="1"/>
          <p:nvPr/>
        </p:nvSpPr>
        <p:spPr>
          <a:xfrm>
            <a:off x="8275571" y="4704656"/>
            <a:ext cx="3358627" cy="369332"/>
          </a:xfrm>
          <a:prstGeom prst="rect">
            <a:avLst/>
          </a:prstGeom>
          <a:noFill/>
        </p:spPr>
        <p:txBody>
          <a:bodyPr wrap="square" rtlCol="0">
            <a:spAutoFit/>
          </a:bodyPr>
          <a:lstStyle/>
          <a:p>
            <a:pPr algn="ctr"/>
            <a:r>
              <a:rPr lang="nl-NL" b="1" dirty="0">
                <a:solidFill>
                  <a:srgbClr val="002060"/>
                </a:solidFill>
              </a:rPr>
              <a:t>De gemeente</a:t>
            </a:r>
          </a:p>
        </p:txBody>
      </p:sp>
      <p:sp>
        <p:nvSpPr>
          <p:cNvPr id="11" name="TextBox 11">
            <a:extLst>
              <a:ext uri="{FF2B5EF4-FFF2-40B4-BE49-F238E27FC236}">
                <a16:creationId xmlns:a16="http://schemas.microsoft.com/office/drawing/2014/main" id="{1BA59ECE-60DF-4E18-B56F-321D9164A219}"/>
              </a:ext>
            </a:extLst>
          </p:cNvPr>
          <p:cNvSpPr txBox="1"/>
          <p:nvPr/>
        </p:nvSpPr>
        <p:spPr bwMode="auto">
          <a:xfrm>
            <a:off x="838200" y="1861928"/>
            <a:ext cx="10515600" cy="582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10000"/>
          </a:bodyPr>
          <a:lstStyle/>
          <a:p>
            <a:pPr>
              <a:lnSpc>
                <a:spcPct val="90000"/>
              </a:lnSpc>
              <a:spcAft>
                <a:spcPts val="600"/>
              </a:spcAft>
              <a:defRPr/>
            </a:pPr>
            <a:r>
              <a:rPr lang="nl-NL" sz="4000" kern="1200" dirty="0">
                <a:latin typeface="+mj-lt"/>
                <a:ea typeface="+mj-ea"/>
                <a:cs typeface="+mj-cs"/>
              </a:rPr>
              <a:t>Wat zijn de wensen van de gemeente?</a:t>
            </a:r>
            <a:endParaRPr lang="nl-NL" sz="4400" kern="1200" dirty="0">
              <a:latin typeface="+mj-lt"/>
              <a:ea typeface="+mj-ea"/>
              <a:cs typeface="+mj-cs"/>
            </a:endParaRPr>
          </a:p>
        </p:txBody>
      </p:sp>
      <p:pic>
        <p:nvPicPr>
          <p:cNvPr id="3076" name="Picture 4" descr="Question mark PNG">
            <a:extLst>
              <a:ext uri="{FF2B5EF4-FFF2-40B4-BE49-F238E27FC236}">
                <a16:creationId xmlns:a16="http://schemas.microsoft.com/office/drawing/2014/main" id="{C1F3FE92-1B20-4FB1-B91A-428A0DB01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171" y="2775985"/>
            <a:ext cx="4320511" cy="256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7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bwMode="auto">
          <a:xfrm>
            <a:off x="838200" y="946501"/>
            <a:ext cx="10515600" cy="582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p>
            <a:pPr>
              <a:lnSpc>
                <a:spcPct val="90000"/>
              </a:lnSpc>
              <a:spcAft>
                <a:spcPts val="600"/>
              </a:spcAft>
              <a:defRPr/>
            </a:pPr>
            <a:r>
              <a:rPr lang="nl-NL" sz="4000" b="1" kern="1200" dirty="0">
                <a:latin typeface="+mj-lt"/>
                <a:ea typeface="+mj-ea"/>
                <a:cs typeface="+mj-cs"/>
              </a:rPr>
              <a:t>Wat zijn de wensen van de gemeente?</a:t>
            </a:r>
            <a:r>
              <a:rPr lang="nl-NL" sz="4400" b="1" kern="1200" dirty="0">
                <a:latin typeface="+mj-lt"/>
                <a:ea typeface="+mj-ea"/>
                <a:cs typeface="+mj-cs"/>
              </a:rPr>
              <a:t>		 </a:t>
            </a:r>
          </a:p>
        </p:txBody>
      </p:sp>
      <p:pic>
        <p:nvPicPr>
          <p:cNvPr id="2052" name="Picture 4" descr="Gemeente Tilburg - Home | Facebook">
            <a:extLst>
              <a:ext uri="{FF2B5EF4-FFF2-40B4-BE49-F238E27FC236}">
                <a16:creationId xmlns:a16="http://schemas.microsoft.com/office/drawing/2014/main" id="{928F1F61-AA9F-448F-9BFF-35DB43427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452" y="1949516"/>
            <a:ext cx="2336202" cy="2336202"/>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2E6F5151-E7E6-4E9F-84CA-9A52F23D316E}"/>
              </a:ext>
            </a:extLst>
          </p:cNvPr>
          <p:cNvSpPr txBox="1"/>
          <p:nvPr/>
        </p:nvSpPr>
        <p:spPr>
          <a:xfrm>
            <a:off x="8275571" y="4704656"/>
            <a:ext cx="3358627" cy="369332"/>
          </a:xfrm>
          <a:prstGeom prst="rect">
            <a:avLst/>
          </a:prstGeom>
          <a:noFill/>
        </p:spPr>
        <p:txBody>
          <a:bodyPr wrap="square" rtlCol="0">
            <a:spAutoFit/>
          </a:bodyPr>
          <a:lstStyle/>
          <a:p>
            <a:pPr algn="ctr"/>
            <a:r>
              <a:rPr lang="nl-NL" b="1" dirty="0">
                <a:solidFill>
                  <a:srgbClr val="002060"/>
                </a:solidFill>
              </a:rPr>
              <a:t>De gemeente</a:t>
            </a:r>
          </a:p>
        </p:txBody>
      </p:sp>
      <p:sp>
        <p:nvSpPr>
          <p:cNvPr id="11" name="TextBox 11">
            <a:extLst>
              <a:ext uri="{FF2B5EF4-FFF2-40B4-BE49-F238E27FC236}">
                <a16:creationId xmlns:a16="http://schemas.microsoft.com/office/drawing/2014/main" id="{1BA59ECE-60DF-4E18-B56F-321D9164A219}"/>
              </a:ext>
            </a:extLst>
          </p:cNvPr>
          <p:cNvSpPr txBox="1"/>
          <p:nvPr/>
        </p:nvSpPr>
        <p:spPr bwMode="auto">
          <a:xfrm>
            <a:off x="838200" y="1861928"/>
            <a:ext cx="10515600" cy="582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10000"/>
          </a:bodyPr>
          <a:lstStyle/>
          <a:p>
            <a:pPr>
              <a:lnSpc>
                <a:spcPct val="90000"/>
              </a:lnSpc>
              <a:spcAft>
                <a:spcPts val="600"/>
              </a:spcAft>
              <a:defRPr/>
            </a:pPr>
            <a:r>
              <a:rPr lang="nl-NL" sz="4000" kern="1200" dirty="0">
                <a:latin typeface="+mj-lt"/>
                <a:ea typeface="+mj-ea"/>
                <a:cs typeface="+mj-cs"/>
              </a:rPr>
              <a:t>Omgevingsvisie</a:t>
            </a:r>
            <a:endParaRPr lang="nl-NL" sz="4400" kern="1200" dirty="0">
              <a:latin typeface="+mj-lt"/>
              <a:ea typeface="+mj-ea"/>
              <a:cs typeface="+mj-cs"/>
            </a:endParaRPr>
          </a:p>
        </p:txBody>
      </p:sp>
      <p:sp>
        <p:nvSpPr>
          <p:cNvPr id="8" name="Tekstvak 7">
            <a:extLst>
              <a:ext uri="{FF2B5EF4-FFF2-40B4-BE49-F238E27FC236}">
                <a16:creationId xmlns:a16="http://schemas.microsoft.com/office/drawing/2014/main" id="{CB156616-BA10-4BB3-BD6C-97EF958435B7}"/>
              </a:ext>
            </a:extLst>
          </p:cNvPr>
          <p:cNvSpPr txBox="1"/>
          <p:nvPr/>
        </p:nvSpPr>
        <p:spPr>
          <a:xfrm>
            <a:off x="1733093" y="2857997"/>
            <a:ext cx="6104466" cy="2585323"/>
          </a:xfrm>
          <a:prstGeom prst="rect">
            <a:avLst/>
          </a:prstGeom>
          <a:noFill/>
        </p:spPr>
        <p:txBody>
          <a:bodyPr wrap="square">
            <a:spAutoFit/>
          </a:bodyPr>
          <a:lstStyle/>
          <a:p>
            <a:r>
              <a:rPr lang="nl-NL" b="1" i="0" dirty="0">
                <a:solidFill>
                  <a:srgbClr val="1A1A1A"/>
                </a:solidFill>
                <a:effectLst/>
                <a:latin typeface="Avenir"/>
              </a:rPr>
              <a:t>De omgevingsvisie is een integrale langetermijnvisie van een bestuursorgaan voor de hele fysieke leefomgeving en haar grondgebied. De omgevingsvisie is een verplicht instrument voor het Rijk, de provincie en de gemeente. Het Rijk maakt een nationale omgevingsvisie, de provincie een provinciale omgevingsvisie en de gemeente een gemeentelijke omgevingsvisie.</a:t>
            </a:r>
          </a:p>
          <a:p>
            <a:endParaRPr lang="nl-NL" b="1" dirty="0">
              <a:solidFill>
                <a:srgbClr val="1A1A1A"/>
              </a:solidFill>
              <a:latin typeface="Avenir"/>
            </a:endParaRPr>
          </a:p>
          <a:p>
            <a:r>
              <a:rPr lang="nl-NL" sz="1600" dirty="0">
                <a:solidFill>
                  <a:srgbClr val="1A1A1A"/>
                </a:solidFill>
                <a:latin typeface="Avenir"/>
              </a:rPr>
              <a:t>Bron: www.vng.nl</a:t>
            </a:r>
            <a:endParaRPr lang="nl-NL" sz="1600" dirty="0"/>
          </a:p>
        </p:txBody>
      </p:sp>
      <p:sp>
        <p:nvSpPr>
          <p:cNvPr id="10" name="TextBox 11">
            <a:extLst>
              <a:ext uri="{FF2B5EF4-FFF2-40B4-BE49-F238E27FC236}">
                <a16:creationId xmlns:a16="http://schemas.microsoft.com/office/drawing/2014/main" id="{741E6A6F-98D1-4C6D-A1DB-11B8728B1FC7}"/>
              </a:ext>
            </a:extLst>
          </p:cNvPr>
          <p:cNvSpPr txBox="1"/>
          <p:nvPr/>
        </p:nvSpPr>
        <p:spPr bwMode="auto">
          <a:xfrm>
            <a:off x="990600" y="2014328"/>
            <a:ext cx="10515600" cy="582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p>
            <a:pPr>
              <a:lnSpc>
                <a:spcPct val="90000"/>
              </a:lnSpc>
              <a:spcAft>
                <a:spcPts val="600"/>
              </a:spcAft>
              <a:defRPr/>
            </a:pPr>
            <a:endParaRPr lang="nl-NL" sz="4400" kern="1200" dirty="0">
              <a:latin typeface="+mj-lt"/>
              <a:ea typeface="+mj-ea"/>
              <a:cs typeface="+mj-cs"/>
            </a:endParaRPr>
          </a:p>
        </p:txBody>
      </p:sp>
    </p:spTree>
    <p:extLst>
      <p:ext uri="{BB962C8B-B14F-4D97-AF65-F5344CB8AC3E}">
        <p14:creationId xmlns:p14="http://schemas.microsoft.com/office/powerpoint/2010/main" val="1851355657"/>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7DE6F1-65E5-4742-993C-166C160C650C}">
  <ds:schemaRefs>
    <ds:schemaRef ds:uri="http://www.w3.org/XML/1998/namespace"/>
    <ds:schemaRef ds:uri="http://purl.org/dc/terms/"/>
    <ds:schemaRef ds:uri="47a28104-336f-447d-946e-e305ac2bcd47"/>
    <ds:schemaRef ds:uri="34354c1b-6b8c-435b-ad50-990538c19557"/>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FFD0841-5C08-4B04-8EAF-7BAEFE979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0517EB-918A-4F91-B474-4547F2D83E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1199</TotalTime>
  <Words>1210</Words>
  <Application>Microsoft Office PowerPoint</Application>
  <PresentationFormat>Breedbeeld</PresentationFormat>
  <Paragraphs>137</Paragraphs>
  <Slides>18</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Agency FB</vt:lpstr>
      <vt:lpstr>Arial</vt:lpstr>
      <vt:lpstr>Avenir</vt:lpstr>
      <vt:lpstr>Bradley Hand ITC</vt:lpstr>
      <vt:lpstr>Calibri</vt:lpstr>
      <vt:lpstr>Calibri Light</vt:lpstr>
      <vt:lpstr>Wingdings</vt:lpstr>
      <vt:lpstr>Thema1</vt:lpstr>
      <vt:lpstr>Inventarisatie plangebied</vt:lpstr>
      <vt:lpstr>Inhoud </vt:lpstr>
      <vt:lpstr>PowerPoint-presentatie</vt:lpstr>
      <vt:lpstr>Leerarrangement 1  Inventarisatie opdracht en plangebied</vt:lpstr>
      <vt:lpstr> 2021_IRG_1_ Inventarisatie opdracht en plangebied</vt:lpstr>
      <vt:lpstr>Inrichting van een gebied</vt:lpstr>
      <vt:lpstr>PowerPoint-presentatie</vt:lpstr>
      <vt:lpstr>PowerPoint-presentatie</vt:lpstr>
      <vt:lpstr>PowerPoint-presentatie</vt:lpstr>
      <vt:lpstr>PowerPoint-presentatie</vt:lpstr>
      <vt:lpstr>PowerPoint-presentatie</vt:lpstr>
      <vt:lpstr>PowerPoint-presentatie</vt:lpstr>
      <vt:lpstr>PowerPoint-presentatie</vt:lpstr>
      <vt:lpstr>Hall of Fame/ Wagenmakerij/ Koepelhal</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 Inrichting van een gebied    Koersdocument Spoorzone Tilburg</dc:title>
  <dc:creator>Valerie van den Berg</dc:creator>
  <cp:lastModifiedBy>Thomas Noordeloos</cp:lastModifiedBy>
  <cp:revision>2</cp:revision>
  <dcterms:created xsi:type="dcterms:W3CDTF">2020-05-27T11:51:15Z</dcterms:created>
  <dcterms:modified xsi:type="dcterms:W3CDTF">2021-05-21T06:58:55Z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